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446508" y="18817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Botswana’s National Animal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26756" y="365125"/>
            <a:ext cx="4059264" cy="182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Elephant/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Tlou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l="10001" t="9699" r="15574" b="4877"/>
          <a:stretch/>
        </p:blipFill>
        <p:spPr>
          <a:xfrm rot="-5400000">
            <a:off x="4888142" y="-672603"/>
            <a:ext cx="5458555" cy="8353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059264" cy="182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Lion/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l="4099" t="9944" r="10627" b="28586"/>
          <a:stretch/>
        </p:blipFill>
        <p:spPr>
          <a:xfrm>
            <a:off x="4324028" y="365125"/>
            <a:ext cx="6431796" cy="61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423500" y="962300"/>
            <a:ext cx="4059300" cy="18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Leopard/ </a:t>
            </a:r>
            <a:r>
              <a:rPr lang="en-US" sz="5400" b="1">
                <a:solidFill>
                  <a:srgbClr val="000000"/>
                </a:solidFill>
              </a:rPr>
              <a:t>lengau</a:t>
            </a:r>
            <a:endParaRPr sz="5400"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l="6811" t="15592" r="9120" b="29942"/>
          <a:stretch/>
        </p:blipFill>
        <p:spPr>
          <a:xfrm>
            <a:off x="3719591" y="365124"/>
            <a:ext cx="6879703" cy="594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05025" y="1609200"/>
            <a:ext cx="4059300" cy="18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Zebra/ 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000000"/>
                </a:solidFill>
              </a:rPr>
              <a:t>pitse ya </a:t>
            </a:r>
            <a:endParaRPr sz="5400"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000000"/>
                </a:solidFill>
              </a:rPr>
              <a:t>naga</a:t>
            </a:r>
            <a:endParaRPr sz="5400"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l="3798" t="7684" r="11531" b="39661"/>
          <a:stretch/>
        </p:blipFill>
        <p:spPr>
          <a:xfrm>
            <a:off x="3719592" y="526942"/>
            <a:ext cx="6819255" cy="565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 Animals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3718302" cy="22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Giraffe/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Thutlwa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533" t="13290" r="19127" b="17291"/>
          <a:stretch/>
        </p:blipFill>
        <p:spPr>
          <a:xfrm>
            <a:off x="5346916" y="365125"/>
            <a:ext cx="4618494" cy="6347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619932" y="365125"/>
            <a:ext cx="3936570" cy="244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Rhino/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Tshukudu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l="17358" t="23051" r="12736" b="32202"/>
          <a:stretch/>
        </p:blipFill>
        <p:spPr>
          <a:xfrm>
            <a:off x="4339524" y="365125"/>
            <a:ext cx="7284204" cy="621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97300" y="812975"/>
            <a:ext cx="3859200" cy="2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Cheetah/</a:t>
            </a:r>
            <a:r>
              <a:rPr lang="en-US" sz="5400" b="1">
                <a:solidFill>
                  <a:srgbClr val="000000"/>
                </a:solidFill>
              </a:rPr>
              <a:t> Letotse</a:t>
            </a:r>
            <a:endParaRPr sz="5400"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l="10427" t="16270" r="15448" b="30622"/>
          <a:stretch/>
        </p:blipFill>
        <p:spPr>
          <a:xfrm>
            <a:off x="4556502" y="209036"/>
            <a:ext cx="6679769" cy="638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838199" y="713475"/>
            <a:ext cx="38268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Hyaena</a:t>
            </a:r>
            <a:r>
              <a:rPr lang="en-US" sz="5400" b="1"/>
              <a:t>/ </a:t>
            </a:r>
            <a:r>
              <a:rPr lang="en-US" sz="5400" b="1">
                <a:solidFill>
                  <a:srgbClr val="000000"/>
                </a:solidFill>
              </a:rPr>
              <a:t>Phiri</a:t>
            </a:r>
            <a:endParaRPr sz="5400"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 b="1"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l="5303" t="5323" r="3396" b="32654"/>
          <a:stretch/>
        </p:blipFill>
        <p:spPr>
          <a:xfrm>
            <a:off x="4664989" y="365124"/>
            <a:ext cx="6988874" cy="633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805025" y="1111575"/>
            <a:ext cx="4059300" cy="18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Hippo/ 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000000"/>
                </a:solidFill>
              </a:rPr>
              <a:t>kubu</a:t>
            </a:r>
            <a:endParaRPr sz="5400"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l="12235" t="8363" r="9122" b="32880"/>
          <a:stretch/>
        </p:blipFill>
        <p:spPr>
          <a:xfrm>
            <a:off x="4060200" y="480447"/>
            <a:ext cx="6137686" cy="611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ctrTitle"/>
          </p:nvPr>
        </p:nvSpPr>
        <p:spPr>
          <a:xfrm>
            <a:off x="1446508" y="18817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Partially Protected Animals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Botswana’s National Animal</vt:lpstr>
      <vt:lpstr>Zebra/  pitse ya  naga  </vt:lpstr>
      <vt:lpstr>Protected Animals</vt:lpstr>
      <vt:lpstr>Giraffe/ Thutlwa</vt:lpstr>
      <vt:lpstr>Rhino/ Tshukudu</vt:lpstr>
      <vt:lpstr>Cheetah/ Letotse  </vt:lpstr>
      <vt:lpstr>Hyaena/ Phiri </vt:lpstr>
      <vt:lpstr>Hippo/  kubu  </vt:lpstr>
      <vt:lpstr>Partially Protected Animals</vt:lpstr>
      <vt:lpstr>Elephant/ Tlou</vt:lpstr>
      <vt:lpstr>Lion/ Tau</vt:lpstr>
      <vt:lpstr>Leopard/ lengau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Botswana’s National Animal</dc:title>
  <dc:creator>Amy Rose</dc:creator>
  <cp:lastModifiedBy>Amy Rose</cp:lastModifiedBy>
  <cp:revision>1</cp:revision>
  <dcterms:modified xsi:type="dcterms:W3CDTF">2018-07-26T18:59:34Z</dcterms:modified>
</cp:coreProperties>
</file>