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2"/>
  </p:notesMasterIdLst>
  <p:sldIdLst>
    <p:sldId id="257" r:id="rId2"/>
    <p:sldId id="261" r:id="rId3"/>
    <p:sldId id="268" r:id="rId4"/>
    <p:sldId id="263" r:id="rId5"/>
    <p:sldId id="290" r:id="rId6"/>
    <p:sldId id="266" r:id="rId7"/>
    <p:sldId id="264" r:id="rId8"/>
    <p:sldId id="265" r:id="rId9"/>
    <p:sldId id="285" r:id="rId10"/>
    <p:sldId id="286" r:id="rId11"/>
    <p:sldId id="288" r:id="rId12"/>
    <p:sldId id="269" r:id="rId13"/>
    <p:sldId id="282" r:id="rId14"/>
    <p:sldId id="294" r:id="rId15"/>
    <p:sldId id="283" r:id="rId16"/>
    <p:sldId id="291" r:id="rId17"/>
    <p:sldId id="292" r:id="rId18"/>
    <p:sldId id="284" r:id="rId19"/>
    <p:sldId id="281" r:id="rId20"/>
    <p:sldId id="273" r:id="rId21"/>
  </p:sldIdLst>
  <p:sldSz cx="9144000" cy="5143500" type="screen16x9"/>
  <p:notesSz cx="7010400" cy="92964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1C9ECF-F51A-4AAE-BB7E-5BC813F3214A}">
          <p14:sldIdLst>
            <p14:sldId id="257"/>
            <p14:sldId id="261"/>
            <p14:sldId id="268"/>
            <p14:sldId id="263"/>
            <p14:sldId id="290"/>
            <p14:sldId id="266"/>
            <p14:sldId id="264"/>
            <p14:sldId id="265"/>
            <p14:sldId id="285"/>
            <p14:sldId id="286"/>
            <p14:sldId id="288"/>
            <p14:sldId id="269"/>
            <p14:sldId id="282"/>
            <p14:sldId id="294"/>
            <p14:sldId id="283"/>
            <p14:sldId id="291"/>
            <p14:sldId id="292"/>
            <p14:sldId id="284"/>
            <p14:sldId id="281"/>
            <p14:sldId id="273"/>
          </p14:sldIdLst>
        </p14:section>
      </p14:sectionLst>
    </p:ext>
    <p:ext uri="{EFAFB233-063F-42B5-8137-9DF3F51BA10A}">
      <p15:sldGuideLst xmlns:p15="http://schemas.microsoft.com/office/powerpoint/2012/main">
        <p15:guide id="1" orient="horz" pos="1616">
          <p15:clr>
            <a:srgbClr val="A4A3A4"/>
          </p15:clr>
        </p15:guide>
        <p15:guide id="2" pos="32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1E80"/>
    <a:srgbClr val="541E8A"/>
    <a:srgbClr val="551F8B"/>
    <a:srgbClr val="531D8D"/>
    <a:srgbClr val="501D85"/>
    <a:srgbClr val="531F88"/>
    <a:srgbClr val="5E2399"/>
    <a:srgbClr val="511E84"/>
    <a:srgbClr val="5A2193"/>
    <a:srgbClr val="6F27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81" autoAdjust="0"/>
    <p:restoredTop sz="94334" autoAdjust="0"/>
  </p:normalViewPr>
  <p:slideViewPr>
    <p:cSldViewPr snapToGrid="0">
      <p:cViewPr varScale="1">
        <p:scale>
          <a:sx n="84" d="100"/>
          <a:sy n="84" d="100"/>
        </p:scale>
        <p:origin x="376" y="68"/>
      </p:cViewPr>
      <p:guideLst>
        <p:guide orient="horz" pos="1616"/>
        <p:guide pos="32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763993-89CB-7745-915D-7E0FED36898F}" type="datetimeFigureOut">
              <a:rPr lang="en-US" smtClean="0"/>
              <a:t>1/11/2019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20CF954-78B6-D648-A93C-8D94A6C3B224}" type="slidenum">
              <a:rPr lang="en-US" smtClean="0"/>
              <a:t>‹#›</a:t>
            </a:fld>
            <a:endParaRPr lang="en-US"/>
          </a:p>
        </p:txBody>
      </p:sp>
    </p:spTree>
    <p:extLst>
      <p:ext uri="{BB962C8B-B14F-4D97-AF65-F5344CB8AC3E}">
        <p14:creationId xmlns:p14="http://schemas.microsoft.com/office/powerpoint/2010/main" val="147836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CF954-78B6-D648-A93C-8D94A6C3B224}" type="slidenum">
              <a:rPr lang="en-US" smtClean="0"/>
              <a:t>1</a:t>
            </a:fld>
            <a:endParaRPr lang="en-US"/>
          </a:p>
        </p:txBody>
      </p:sp>
    </p:spTree>
    <p:extLst>
      <p:ext uri="{BB962C8B-B14F-4D97-AF65-F5344CB8AC3E}">
        <p14:creationId xmlns:p14="http://schemas.microsoft.com/office/powerpoint/2010/main" val="3393591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a:t>
            </a:r>
          </a:p>
        </p:txBody>
      </p:sp>
      <p:sp>
        <p:nvSpPr>
          <p:cNvPr id="4" name="Slide Number Placeholder 3"/>
          <p:cNvSpPr>
            <a:spLocks noGrp="1"/>
          </p:cNvSpPr>
          <p:nvPr>
            <p:ph type="sldNum" sz="quarter" idx="10"/>
          </p:nvPr>
        </p:nvSpPr>
        <p:spPr/>
        <p:txBody>
          <a:bodyPr/>
          <a:lstStyle/>
          <a:p>
            <a:fld id="{B20CF954-78B6-D648-A93C-8D94A6C3B224}" type="slidenum">
              <a:rPr lang="en-US" smtClean="0"/>
              <a:t>10</a:t>
            </a:fld>
            <a:endParaRPr lang="en-US"/>
          </a:p>
        </p:txBody>
      </p:sp>
    </p:spTree>
    <p:extLst>
      <p:ext uri="{BB962C8B-B14F-4D97-AF65-F5344CB8AC3E}">
        <p14:creationId xmlns:p14="http://schemas.microsoft.com/office/powerpoint/2010/main" val="387867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AR/KCD</a:t>
            </a:r>
          </a:p>
        </p:txBody>
      </p:sp>
      <p:sp>
        <p:nvSpPr>
          <p:cNvPr id="4" name="Slide Number Placeholder 3"/>
          <p:cNvSpPr>
            <a:spLocks noGrp="1"/>
          </p:cNvSpPr>
          <p:nvPr>
            <p:ph type="sldNum" sz="quarter" idx="10"/>
          </p:nvPr>
        </p:nvSpPr>
        <p:spPr/>
        <p:txBody>
          <a:bodyPr/>
          <a:lstStyle/>
          <a:p>
            <a:fld id="{B20CF954-78B6-D648-A93C-8D94A6C3B224}" type="slidenum">
              <a:rPr lang="en-US" smtClean="0"/>
              <a:t>11</a:t>
            </a:fld>
            <a:endParaRPr lang="en-US"/>
          </a:p>
        </p:txBody>
      </p:sp>
    </p:spTree>
    <p:extLst>
      <p:ext uri="{BB962C8B-B14F-4D97-AF65-F5344CB8AC3E}">
        <p14:creationId xmlns:p14="http://schemas.microsoft.com/office/powerpoint/2010/main" val="2575750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a:t>
            </a:r>
          </a:p>
        </p:txBody>
      </p:sp>
      <p:sp>
        <p:nvSpPr>
          <p:cNvPr id="4" name="Slide Number Placeholder 3"/>
          <p:cNvSpPr>
            <a:spLocks noGrp="1"/>
          </p:cNvSpPr>
          <p:nvPr>
            <p:ph type="sldNum" sz="quarter" idx="10"/>
          </p:nvPr>
        </p:nvSpPr>
        <p:spPr/>
        <p:txBody>
          <a:bodyPr/>
          <a:lstStyle/>
          <a:p>
            <a:fld id="{B20CF954-78B6-D648-A93C-8D94A6C3B224}" type="slidenum">
              <a:rPr lang="en-US" smtClean="0"/>
              <a:t>12</a:t>
            </a:fld>
            <a:endParaRPr lang="en-US"/>
          </a:p>
        </p:txBody>
      </p:sp>
    </p:spTree>
    <p:extLst>
      <p:ext uri="{BB962C8B-B14F-4D97-AF65-F5344CB8AC3E}">
        <p14:creationId xmlns:p14="http://schemas.microsoft.com/office/powerpoint/2010/main" val="952602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KCD</a:t>
            </a:r>
          </a:p>
        </p:txBody>
      </p:sp>
      <p:sp>
        <p:nvSpPr>
          <p:cNvPr id="4" name="Slide Number Placeholder 3"/>
          <p:cNvSpPr>
            <a:spLocks noGrp="1"/>
          </p:cNvSpPr>
          <p:nvPr>
            <p:ph type="sldNum" sz="quarter" idx="10"/>
          </p:nvPr>
        </p:nvSpPr>
        <p:spPr/>
        <p:txBody>
          <a:bodyPr/>
          <a:lstStyle/>
          <a:p>
            <a:fld id="{B20CF954-78B6-D648-A93C-8D94A6C3B224}" type="slidenum">
              <a:rPr lang="en-US" smtClean="0"/>
              <a:t>13</a:t>
            </a:fld>
            <a:endParaRPr lang="en-US"/>
          </a:p>
        </p:txBody>
      </p:sp>
    </p:spTree>
    <p:extLst>
      <p:ext uri="{BB962C8B-B14F-4D97-AF65-F5344CB8AC3E}">
        <p14:creationId xmlns:p14="http://schemas.microsoft.com/office/powerpoint/2010/main" val="3756276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a:t>
            </a:r>
          </a:p>
        </p:txBody>
      </p:sp>
      <p:sp>
        <p:nvSpPr>
          <p:cNvPr id="4" name="Slide Number Placeholder 3"/>
          <p:cNvSpPr>
            <a:spLocks noGrp="1"/>
          </p:cNvSpPr>
          <p:nvPr>
            <p:ph type="sldNum" sz="quarter" idx="10"/>
          </p:nvPr>
        </p:nvSpPr>
        <p:spPr/>
        <p:txBody>
          <a:bodyPr/>
          <a:lstStyle/>
          <a:p>
            <a:fld id="{B20CF954-78B6-D648-A93C-8D94A6C3B224}" type="slidenum">
              <a:rPr lang="en-US" smtClean="0"/>
              <a:t>14</a:t>
            </a:fld>
            <a:endParaRPr lang="en-US"/>
          </a:p>
        </p:txBody>
      </p:sp>
    </p:spTree>
    <p:extLst>
      <p:ext uri="{BB962C8B-B14F-4D97-AF65-F5344CB8AC3E}">
        <p14:creationId xmlns:p14="http://schemas.microsoft.com/office/powerpoint/2010/main" val="4029535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AR/KCD*I didn’t think there would be kids with autism here too – cultural awareness; unique to us but ASD is worldwide. </a:t>
            </a:r>
          </a:p>
          <a:p>
            <a:endParaRPr lang="en-US" dirty="0"/>
          </a:p>
        </p:txBody>
      </p:sp>
      <p:sp>
        <p:nvSpPr>
          <p:cNvPr id="4" name="Slide Number Placeholder 3"/>
          <p:cNvSpPr>
            <a:spLocks noGrp="1"/>
          </p:cNvSpPr>
          <p:nvPr>
            <p:ph type="sldNum" sz="quarter" idx="10"/>
          </p:nvPr>
        </p:nvSpPr>
        <p:spPr/>
        <p:txBody>
          <a:bodyPr/>
          <a:lstStyle/>
          <a:p>
            <a:fld id="{B20CF954-78B6-D648-A93C-8D94A6C3B224}" type="slidenum">
              <a:rPr lang="en-US" smtClean="0"/>
              <a:t>15</a:t>
            </a:fld>
            <a:endParaRPr lang="en-US"/>
          </a:p>
        </p:txBody>
      </p:sp>
    </p:spTree>
    <p:extLst>
      <p:ext uri="{BB962C8B-B14F-4D97-AF65-F5344CB8AC3E}">
        <p14:creationId xmlns:p14="http://schemas.microsoft.com/office/powerpoint/2010/main" val="1185959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a:t>
            </a:r>
          </a:p>
        </p:txBody>
      </p:sp>
      <p:sp>
        <p:nvSpPr>
          <p:cNvPr id="4" name="Slide Number Placeholder 3"/>
          <p:cNvSpPr>
            <a:spLocks noGrp="1"/>
          </p:cNvSpPr>
          <p:nvPr>
            <p:ph type="sldNum" sz="quarter" idx="10"/>
          </p:nvPr>
        </p:nvSpPr>
        <p:spPr/>
        <p:txBody>
          <a:bodyPr/>
          <a:lstStyle/>
          <a:p>
            <a:fld id="{B20CF954-78B6-D648-A93C-8D94A6C3B224}" type="slidenum">
              <a:rPr lang="en-US" smtClean="0"/>
              <a:t>16</a:t>
            </a:fld>
            <a:endParaRPr lang="en-US"/>
          </a:p>
        </p:txBody>
      </p:sp>
    </p:spTree>
    <p:extLst>
      <p:ext uri="{BB962C8B-B14F-4D97-AF65-F5344CB8AC3E}">
        <p14:creationId xmlns:p14="http://schemas.microsoft.com/office/powerpoint/2010/main" val="1474515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a:t>
            </a:r>
          </a:p>
        </p:txBody>
      </p:sp>
      <p:sp>
        <p:nvSpPr>
          <p:cNvPr id="4" name="Slide Number Placeholder 3"/>
          <p:cNvSpPr>
            <a:spLocks noGrp="1"/>
          </p:cNvSpPr>
          <p:nvPr>
            <p:ph type="sldNum" sz="quarter" idx="10"/>
          </p:nvPr>
        </p:nvSpPr>
        <p:spPr/>
        <p:txBody>
          <a:bodyPr/>
          <a:lstStyle/>
          <a:p>
            <a:fld id="{B20CF954-78B6-D648-A93C-8D94A6C3B224}" type="slidenum">
              <a:rPr lang="en-US" smtClean="0"/>
              <a:t>17</a:t>
            </a:fld>
            <a:endParaRPr lang="en-US"/>
          </a:p>
        </p:txBody>
      </p:sp>
    </p:spTree>
    <p:extLst>
      <p:ext uri="{BB962C8B-B14F-4D97-AF65-F5344CB8AC3E}">
        <p14:creationId xmlns:p14="http://schemas.microsoft.com/office/powerpoint/2010/main" val="2715280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CF954-78B6-D648-A93C-8D94A6C3B224}" type="slidenum">
              <a:rPr lang="en-US" smtClean="0"/>
              <a:t>18</a:t>
            </a:fld>
            <a:endParaRPr lang="en-US"/>
          </a:p>
        </p:txBody>
      </p:sp>
    </p:spTree>
    <p:extLst>
      <p:ext uri="{BB962C8B-B14F-4D97-AF65-F5344CB8AC3E}">
        <p14:creationId xmlns:p14="http://schemas.microsoft.com/office/powerpoint/2010/main" val="173267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CF954-78B6-D648-A93C-8D94A6C3B224}" type="slidenum">
              <a:rPr lang="en-US" smtClean="0"/>
              <a:t>19</a:t>
            </a:fld>
            <a:endParaRPr lang="en-US"/>
          </a:p>
        </p:txBody>
      </p:sp>
    </p:spTree>
    <p:extLst>
      <p:ext uri="{BB962C8B-B14F-4D97-AF65-F5344CB8AC3E}">
        <p14:creationId xmlns:p14="http://schemas.microsoft.com/office/powerpoint/2010/main" val="357384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a:t>
            </a:r>
          </a:p>
        </p:txBody>
      </p:sp>
      <p:sp>
        <p:nvSpPr>
          <p:cNvPr id="4" name="Slide Number Placeholder 3"/>
          <p:cNvSpPr>
            <a:spLocks noGrp="1"/>
          </p:cNvSpPr>
          <p:nvPr>
            <p:ph type="sldNum" sz="quarter" idx="10"/>
          </p:nvPr>
        </p:nvSpPr>
        <p:spPr/>
        <p:txBody>
          <a:bodyPr/>
          <a:lstStyle/>
          <a:p>
            <a:fld id="{B20CF954-78B6-D648-A93C-8D94A6C3B224}" type="slidenum">
              <a:rPr lang="en-US" smtClean="0"/>
              <a:t>2</a:t>
            </a:fld>
            <a:endParaRPr lang="en-US"/>
          </a:p>
        </p:txBody>
      </p:sp>
    </p:spTree>
    <p:extLst>
      <p:ext uri="{BB962C8B-B14F-4D97-AF65-F5344CB8AC3E}">
        <p14:creationId xmlns:p14="http://schemas.microsoft.com/office/powerpoint/2010/main" val="2184258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CF954-78B6-D648-A93C-8D94A6C3B224}" type="slidenum">
              <a:rPr lang="en-US" smtClean="0"/>
              <a:t>20</a:t>
            </a:fld>
            <a:endParaRPr lang="en-US"/>
          </a:p>
        </p:txBody>
      </p:sp>
    </p:spTree>
    <p:extLst>
      <p:ext uri="{BB962C8B-B14F-4D97-AF65-F5344CB8AC3E}">
        <p14:creationId xmlns:p14="http://schemas.microsoft.com/office/powerpoint/2010/main" val="3895617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a:t>
            </a:r>
          </a:p>
        </p:txBody>
      </p:sp>
      <p:sp>
        <p:nvSpPr>
          <p:cNvPr id="4" name="Slide Number Placeholder 3"/>
          <p:cNvSpPr>
            <a:spLocks noGrp="1"/>
          </p:cNvSpPr>
          <p:nvPr>
            <p:ph type="sldNum" sz="quarter" idx="10"/>
          </p:nvPr>
        </p:nvSpPr>
        <p:spPr/>
        <p:txBody>
          <a:bodyPr/>
          <a:lstStyle/>
          <a:p>
            <a:fld id="{B20CF954-78B6-D648-A93C-8D94A6C3B224}" type="slidenum">
              <a:rPr lang="en-US" smtClean="0"/>
              <a:t>3</a:t>
            </a:fld>
            <a:endParaRPr lang="en-US"/>
          </a:p>
        </p:txBody>
      </p:sp>
    </p:spTree>
    <p:extLst>
      <p:ext uri="{BB962C8B-B14F-4D97-AF65-F5344CB8AC3E}">
        <p14:creationId xmlns:p14="http://schemas.microsoft.com/office/powerpoint/2010/main" val="226967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KCD</a:t>
            </a:r>
          </a:p>
        </p:txBody>
      </p:sp>
      <p:sp>
        <p:nvSpPr>
          <p:cNvPr id="4" name="Slide Number Placeholder 3"/>
          <p:cNvSpPr>
            <a:spLocks noGrp="1"/>
          </p:cNvSpPr>
          <p:nvPr>
            <p:ph type="sldNum" sz="quarter" idx="10"/>
          </p:nvPr>
        </p:nvSpPr>
        <p:spPr/>
        <p:txBody>
          <a:bodyPr/>
          <a:lstStyle/>
          <a:p>
            <a:fld id="{B20CF954-78B6-D648-A93C-8D94A6C3B224}" type="slidenum">
              <a:rPr lang="en-US" smtClean="0"/>
              <a:t>4</a:t>
            </a:fld>
            <a:endParaRPr lang="en-US"/>
          </a:p>
        </p:txBody>
      </p:sp>
    </p:spTree>
    <p:extLst>
      <p:ext uri="{BB962C8B-B14F-4D97-AF65-F5344CB8AC3E}">
        <p14:creationId xmlns:p14="http://schemas.microsoft.com/office/powerpoint/2010/main" val="1759711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KCD</a:t>
            </a:r>
          </a:p>
        </p:txBody>
      </p:sp>
      <p:sp>
        <p:nvSpPr>
          <p:cNvPr id="4" name="Slide Number Placeholder 3"/>
          <p:cNvSpPr>
            <a:spLocks noGrp="1"/>
          </p:cNvSpPr>
          <p:nvPr>
            <p:ph type="sldNum" sz="quarter" idx="10"/>
          </p:nvPr>
        </p:nvSpPr>
        <p:spPr/>
        <p:txBody>
          <a:bodyPr/>
          <a:lstStyle/>
          <a:p>
            <a:fld id="{B20CF954-78B6-D648-A93C-8D94A6C3B224}" type="slidenum">
              <a:rPr lang="en-US" smtClean="0"/>
              <a:t>5</a:t>
            </a:fld>
            <a:endParaRPr lang="en-US"/>
          </a:p>
        </p:txBody>
      </p:sp>
    </p:spTree>
    <p:extLst>
      <p:ext uri="{BB962C8B-B14F-4D97-AF65-F5344CB8AC3E}">
        <p14:creationId xmlns:p14="http://schemas.microsoft.com/office/powerpoint/2010/main" val="2613107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KCD</a:t>
            </a:r>
          </a:p>
        </p:txBody>
      </p:sp>
      <p:sp>
        <p:nvSpPr>
          <p:cNvPr id="4" name="Slide Number Placeholder 3"/>
          <p:cNvSpPr>
            <a:spLocks noGrp="1"/>
          </p:cNvSpPr>
          <p:nvPr>
            <p:ph type="sldNum" sz="quarter" idx="10"/>
          </p:nvPr>
        </p:nvSpPr>
        <p:spPr/>
        <p:txBody>
          <a:bodyPr/>
          <a:lstStyle/>
          <a:p>
            <a:fld id="{B20CF954-78B6-D648-A93C-8D94A6C3B224}" type="slidenum">
              <a:rPr lang="en-US" smtClean="0"/>
              <a:t>6</a:t>
            </a:fld>
            <a:endParaRPr lang="en-US"/>
          </a:p>
        </p:txBody>
      </p:sp>
    </p:spTree>
    <p:extLst>
      <p:ext uri="{BB962C8B-B14F-4D97-AF65-F5344CB8AC3E}">
        <p14:creationId xmlns:p14="http://schemas.microsoft.com/office/powerpoint/2010/main" val="3468055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a:t>
            </a:r>
          </a:p>
        </p:txBody>
      </p:sp>
      <p:sp>
        <p:nvSpPr>
          <p:cNvPr id="4" name="Slide Number Placeholder 3"/>
          <p:cNvSpPr>
            <a:spLocks noGrp="1"/>
          </p:cNvSpPr>
          <p:nvPr>
            <p:ph type="sldNum" sz="quarter" idx="10"/>
          </p:nvPr>
        </p:nvSpPr>
        <p:spPr/>
        <p:txBody>
          <a:bodyPr/>
          <a:lstStyle/>
          <a:p>
            <a:fld id="{B20CF954-78B6-D648-A93C-8D94A6C3B224}" type="slidenum">
              <a:rPr lang="en-US" smtClean="0"/>
              <a:t>7</a:t>
            </a:fld>
            <a:endParaRPr lang="en-US"/>
          </a:p>
        </p:txBody>
      </p:sp>
    </p:spTree>
    <p:extLst>
      <p:ext uri="{BB962C8B-B14F-4D97-AF65-F5344CB8AC3E}">
        <p14:creationId xmlns:p14="http://schemas.microsoft.com/office/powerpoint/2010/main" val="237823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a:t>
            </a:r>
          </a:p>
        </p:txBody>
      </p:sp>
      <p:sp>
        <p:nvSpPr>
          <p:cNvPr id="4" name="Slide Number Placeholder 3"/>
          <p:cNvSpPr>
            <a:spLocks noGrp="1"/>
          </p:cNvSpPr>
          <p:nvPr>
            <p:ph type="sldNum" sz="quarter" idx="10"/>
          </p:nvPr>
        </p:nvSpPr>
        <p:spPr/>
        <p:txBody>
          <a:bodyPr/>
          <a:lstStyle/>
          <a:p>
            <a:fld id="{B20CF954-78B6-D648-A93C-8D94A6C3B224}" type="slidenum">
              <a:rPr lang="en-US" smtClean="0"/>
              <a:t>8</a:t>
            </a:fld>
            <a:endParaRPr lang="en-US"/>
          </a:p>
        </p:txBody>
      </p:sp>
    </p:spTree>
    <p:extLst>
      <p:ext uri="{BB962C8B-B14F-4D97-AF65-F5344CB8AC3E}">
        <p14:creationId xmlns:p14="http://schemas.microsoft.com/office/powerpoint/2010/main" val="170545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a:t>
            </a:r>
          </a:p>
        </p:txBody>
      </p:sp>
      <p:sp>
        <p:nvSpPr>
          <p:cNvPr id="4" name="Slide Number Placeholder 3"/>
          <p:cNvSpPr>
            <a:spLocks noGrp="1"/>
          </p:cNvSpPr>
          <p:nvPr>
            <p:ph type="sldNum" sz="quarter" idx="10"/>
          </p:nvPr>
        </p:nvSpPr>
        <p:spPr/>
        <p:txBody>
          <a:bodyPr/>
          <a:lstStyle/>
          <a:p>
            <a:fld id="{B20CF954-78B6-D648-A93C-8D94A6C3B224}" type="slidenum">
              <a:rPr lang="en-US" smtClean="0"/>
              <a:t>9</a:t>
            </a:fld>
            <a:endParaRPr lang="en-US"/>
          </a:p>
        </p:txBody>
      </p:sp>
    </p:spTree>
    <p:extLst>
      <p:ext uri="{BB962C8B-B14F-4D97-AF65-F5344CB8AC3E}">
        <p14:creationId xmlns:p14="http://schemas.microsoft.com/office/powerpoint/2010/main" val="3674762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CU Logo Sol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27A91F-189A-46E9-9943-A7BBC067091C}"/>
              </a:ext>
            </a:extLst>
          </p:cNvPr>
          <p:cNvSpPr/>
          <p:nvPr userDrawn="1"/>
        </p:nvSpPr>
        <p:spPr>
          <a:xfrm>
            <a:off x="0" y="0"/>
            <a:ext cx="9144000" cy="51435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4F1E80"/>
              </a:solidFill>
            </a:endParaRPr>
          </a:p>
        </p:txBody>
      </p:sp>
      <p:pic>
        <p:nvPicPr>
          <p:cNvPr id="6" name="Picture 5">
            <a:extLst>
              <a:ext uri="{FF2B5EF4-FFF2-40B4-BE49-F238E27FC236}">
                <a16:creationId xmlns:a16="http://schemas.microsoft.com/office/drawing/2014/main" id="{5292A844-53FE-45F3-A2FA-C1C52A523ED1}"/>
              </a:ext>
            </a:extLst>
          </p:cNvPr>
          <p:cNvPicPr>
            <a:picLocks noChangeAspect="1"/>
          </p:cNvPicPr>
          <p:nvPr userDrawn="1"/>
        </p:nvPicPr>
        <p:blipFill>
          <a:blip r:embed="rId2"/>
          <a:stretch>
            <a:fillRect/>
          </a:stretch>
        </p:blipFill>
        <p:spPr>
          <a:xfrm>
            <a:off x="2857500" y="1972598"/>
            <a:ext cx="3429000" cy="1397000"/>
          </a:xfrm>
          <a:prstGeom prst="rect">
            <a:avLst/>
          </a:prstGeom>
        </p:spPr>
      </p:pic>
    </p:spTree>
    <p:extLst>
      <p:ext uri="{BB962C8B-B14F-4D97-AF65-F5344CB8AC3E}">
        <p14:creationId xmlns:p14="http://schemas.microsoft.com/office/powerpoint/2010/main" val="427095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Bullet B">
    <p:spTree>
      <p:nvGrpSpPr>
        <p:cNvPr id="1" name=""/>
        <p:cNvGrpSpPr/>
        <p:nvPr/>
      </p:nvGrpSpPr>
      <p:grpSpPr>
        <a:xfrm>
          <a:off x="0" y="0"/>
          <a:ext cx="0" cy="0"/>
          <a:chOff x="0" y="0"/>
          <a:chExt cx="0" cy="0"/>
        </a:xfrm>
      </p:grpSpPr>
      <p:sp>
        <p:nvSpPr>
          <p:cNvPr id="5" name="Rectangle 4"/>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cxnSp>
        <p:nvCxnSpPr>
          <p:cNvPr id="10" name="Straight Connector 9"/>
          <p:cNvCxnSpPr/>
          <p:nvPr userDrawn="1"/>
        </p:nvCxnSpPr>
        <p:spPr>
          <a:xfrm>
            <a:off x="4572000" y="1868119"/>
            <a:ext cx="0" cy="273177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0" hasCustomPrompt="1"/>
          </p:nvPr>
        </p:nvSpPr>
        <p:spPr>
          <a:xfrm>
            <a:off x="365760" y="278900"/>
            <a:ext cx="8503920" cy="962390"/>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
        <p:nvSpPr>
          <p:cNvPr id="6" name="Text Placeholder 12"/>
          <p:cNvSpPr>
            <a:spLocks noGrp="1"/>
          </p:cNvSpPr>
          <p:nvPr>
            <p:ph type="body" sz="quarter" idx="11" hasCustomPrompt="1"/>
          </p:nvPr>
        </p:nvSpPr>
        <p:spPr>
          <a:xfrm>
            <a:off x="365761" y="1868120"/>
            <a:ext cx="3890915" cy="2600554"/>
          </a:xfrm>
        </p:spPr>
        <p:txBody>
          <a:bodyPr numCol="2"/>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7" name="Text Placeholder 12"/>
          <p:cNvSpPr>
            <a:spLocks noGrp="1"/>
          </p:cNvSpPr>
          <p:nvPr>
            <p:ph type="body" sz="quarter" idx="12" hasCustomPrompt="1"/>
          </p:nvPr>
        </p:nvSpPr>
        <p:spPr>
          <a:xfrm>
            <a:off x="4888671" y="1868120"/>
            <a:ext cx="3861936" cy="2600554"/>
          </a:xfrm>
        </p:spPr>
        <p:txBody>
          <a:bodyPr numCol="2"/>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395410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Bullet B">
    <p:spTree>
      <p:nvGrpSpPr>
        <p:cNvPr id="1" name=""/>
        <p:cNvGrpSpPr/>
        <p:nvPr/>
      </p:nvGrpSpPr>
      <p:grpSpPr>
        <a:xfrm>
          <a:off x="0" y="0"/>
          <a:ext cx="0" cy="0"/>
          <a:chOff x="0" y="0"/>
          <a:chExt cx="0" cy="0"/>
        </a:xfrm>
      </p:grpSpPr>
      <p:sp>
        <p:nvSpPr>
          <p:cNvPr id="5" name="Rectangle 4"/>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3" name="Text Placeholder 12"/>
          <p:cNvSpPr>
            <a:spLocks noGrp="1"/>
          </p:cNvSpPr>
          <p:nvPr>
            <p:ph type="body" sz="quarter" idx="10" hasCustomPrompt="1"/>
          </p:nvPr>
        </p:nvSpPr>
        <p:spPr>
          <a:xfrm>
            <a:off x="365760" y="279806"/>
            <a:ext cx="8503920" cy="962390"/>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cxnSp>
        <p:nvCxnSpPr>
          <p:cNvPr id="3" name="Straight Connector 2"/>
          <p:cNvCxnSpPr/>
          <p:nvPr userDrawn="1"/>
        </p:nvCxnSpPr>
        <p:spPr>
          <a:xfrm flipH="1">
            <a:off x="3052795" y="1869271"/>
            <a:ext cx="13190" cy="2730618"/>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6088112" y="1869271"/>
            <a:ext cx="4395" cy="2730618"/>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12"/>
          <p:cNvSpPr>
            <a:spLocks noGrp="1"/>
          </p:cNvSpPr>
          <p:nvPr>
            <p:ph type="body" sz="quarter" idx="11" hasCustomPrompt="1"/>
          </p:nvPr>
        </p:nvSpPr>
        <p:spPr>
          <a:xfrm>
            <a:off x="365761" y="1868119"/>
            <a:ext cx="2351942" cy="273177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8" name="Text Placeholder 12"/>
          <p:cNvSpPr>
            <a:spLocks noGrp="1"/>
          </p:cNvSpPr>
          <p:nvPr>
            <p:ph type="body" sz="quarter" idx="12" hasCustomPrompt="1"/>
          </p:nvPr>
        </p:nvSpPr>
        <p:spPr>
          <a:xfrm>
            <a:off x="3401077" y="1868119"/>
            <a:ext cx="2351942" cy="273177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0" name="Text Placeholder 12"/>
          <p:cNvSpPr>
            <a:spLocks noGrp="1"/>
          </p:cNvSpPr>
          <p:nvPr>
            <p:ph type="body" sz="quarter" idx="13" hasCustomPrompt="1"/>
          </p:nvPr>
        </p:nvSpPr>
        <p:spPr>
          <a:xfrm>
            <a:off x="6427596" y="1868119"/>
            <a:ext cx="2351942" cy="273177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C</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53073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Bullet B">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7636132" y="4413271"/>
            <a:ext cx="1244600" cy="508000"/>
          </a:xfrm>
          <a:prstGeom prst="rect">
            <a:avLst/>
          </a:prstGeom>
        </p:spPr>
      </p:pic>
      <p:sp>
        <p:nvSpPr>
          <p:cNvPr id="8" name="Text Placeholder 9"/>
          <p:cNvSpPr>
            <a:spLocks noGrp="1"/>
          </p:cNvSpPr>
          <p:nvPr>
            <p:ph type="body" sz="quarter" idx="11" hasCustomPrompt="1"/>
          </p:nvPr>
        </p:nvSpPr>
        <p:spPr>
          <a:xfrm>
            <a:off x="362865" y="1836497"/>
            <a:ext cx="8422633" cy="2435962"/>
          </a:xfrm>
        </p:spPr>
        <p:txBody>
          <a:bodyPr/>
          <a:lstStyle>
            <a:lvl1pPr marL="308610" indent="-308610">
              <a:buFont typeface="Arial" panose="020B0604020202020204" pitchFamily="34" charset="0"/>
              <a:buChar char="•"/>
              <a:defRPr lang="en-US" sz="1800" kern="1200" dirty="0" smtClean="0">
                <a:solidFill>
                  <a:schemeClr val="tx1"/>
                </a:solidFill>
                <a:latin typeface="FreightSans Pro Medium"/>
                <a:ea typeface="+mn-ea"/>
                <a:cs typeface="FreightSans Pro Medium"/>
              </a:defRPr>
            </a:lvl1pPr>
          </a:lstStyle>
          <a:p>
            <a:pPr lvl="0"/>
            <a:r>
              <a:rPr lang="en-US" dirty="0" err="1"/>
              <a:t>Harum</a:t>
            </a:r>
            <a:r>
              <a:rPr lang="en-US" dirty="0"/>
              <a:t> </a:t>
            </a:r>
            <a:r>
              <a:rPr lang="en-US" dirty="0" err="1"/>
              <a:t>faccatis</a:t>
            </a:r>
            <a:r>
              <a:rPr lang="en-US" dirty="0"/>
              <a:t> </a:t>
            </a:r>
            <a:r>
              <a:rPr lang="en-US" dirty="0" err="1"/>
              <a:t>illo</a:t>
            </a:r>
            <a:r>
              <a:rPr lang="en-US" dirty="0"/>
              <a:t> </a:t>
            </a:r>
            <a:r>
              <a:rPr lang="en-US" dirty="0" err="1"/>
              <a:t>doluptia</a:t>
            </a:r>
            <a:r>
              <a:rPr lang="en-US" dirty="0"/>
              <a:t> </a:t>
            </a:r>
            <a:r>
              <a:rPr lang="en-US" dirty="0" err="1"/>
              <a:t>doloris</a:t>
            </a:r>
            <a:r>
              <a:rPr lang="en-US" dirty="0"/>
              <a:t> </a:t>
            </a:r>
            <a:r>
              <a:rPr lang="en-US" dirty="0" err="1"/>
              <a:t>quame</a:t>
            </a:r>
            <a:r>
              <a:rPr lang="en-US" dirty="0"/>
              <a:t> </a:t>
            </a:r>
            <a:r>
              <a:rPr lang="en-US" dirty="0" err="1"/>
              <a:t>ventibus</a:t>
            </a:r>
            <a:r>
              <a:rPr lang="en-US" dirty="0"/>
              <a:t> a </a:t>
            </a:r>
            <a:r>
              <a:rPr lang="en-US" dirty="0" err="1"/>
              <a:t>nosam</a:t>
            </a:r>
            <a:r>
              <a:rPr lang="en-US" dirty="0"/>
              <a:t> </a:t>
            </a:r>
            <a:r>
              <a:rPr lang="en-US" dirty="0" err="1"/>
              <a:t>aut</a:t>
            </a:r>
            <a:r>
              <a:rPr lang="en-US" dirty="0"/>
              <a:t> </a:t>
            </a:r>
            <a:r>
              <a:rPr lang="en-US" dirty="0" err="1"/>
              <a:t>molupta</a:t>
            </a:r>
            <a:r>
              <a:rPr lang="en-US" dirty="0"/>
              <a:t> </a:t>
            </a:r>
            <a:r>
              <a:rPr lang="en-US" dirty="0" err="1"/>
              <a:t>tibust</a:t>
            </a:r>
            <a:r>
              <a:rPr lang="en-US" dirty="0"/>
              <a:t> hit </a:t>
            </a:r>
            <a:r>
              <a:rPr lang="en-US" dirty="0" err="1"/>
              <a:t>voluptae</a:t>
            </a:r>
            <a:r>
              <a:rPr lang="en-US" dirty="0"/>
              <a:t>. </a:t>
            </a:r>
            <a:r>
              <a:rPr lang="en-US" dirty="0" err="1"/>
              <a:t>Ut</a:t>
            </a:r>
            <a:r>
              <a:rPr lang="en-US" dirty="0"/>
              <a:t> </a:t>
            </a:r>
            <a:r>
              <a:rPr lang="en-US" dirty="0" err="1"/>
              <a:t>verferspel</a:t>
            </a:r>
            <a:r>
              <a:rPr lang="en-US" dirty="0"/>
              <a:t> min </a:t>
            </a:r>
            <a:r>
              <a:rPr lang="en-US" dirty="0" err="1"/>
              <a:t>cus</a:t>
            </a:r>
            <a:r>
              <a:rPr lang="en-US" dirty="0"/>
              <a:t> </a:t>
            </a:r>
            <a:r>
              <a:rPr lang="en-US" dirty="0" err="1"/>
              <a:t>eriam</a:t>
            </a:r>
            <a:r>
              <a:rPr lang="en-US" dirty="0"/>
              <a:t>, </a:t>
            </a:r>
            <a:r>
              <a:rPr lang="en-US" dirty="0" err="1"/>
              <a:t>excerspitam</a:t>
            </a:r>
            <a:r>
              <a:rPr lang="en-US" dirty="0"/>
              <a:t> </a:t>
            </a:r>
            <a:r>
              <a:rPr lang="en-US" dirty="0" err="1"/>
              <a:t>quam</a:t>
            </a:r>
            <a:r>
              <a:rPr lang="en-US" dirty="0"/>
              <a:t>, </a:t>
            </a:r>
            <a:r>
              <a:rPr lang="en-US" dirty="0" err="1"/>
              <a:t>oditate</a:t>
            </a:r>
            <a:r>
              <a:rPr lang="en-US" dirty="0"/>
              <a:t> et, od </a:t>
            </a:r>
            <a:r>
              <a:rPr lang="en-US" dirty="0" err="1"/>
              <a:t>ulparum</a:t>
            </a:r>
            <a:r>
              <a:rPr lang="en-US" dirty="0"/>
              <a:t> </a:t>
            </a:r>
            <a:r>
              <a:rPr lang="en-US" dirty="0" err="1"/>
              <a:t>est</a:t>
            </a:r>
            <a:r>
              <a:rPr lang="en-US" dirty="0"/>
              <a:t> </a:t>
            </a:r>
            <a:r>
              <a:rPr lang="en-US" dirty="0" err="1"/>
              <a:t>quas</a:t>
            </a:r>
            <a:r>
              <a:rPr lang="en-US" dirty="0"/>
              <a:t> </a:t>
            </a:r>
            <a:r>
              <a:rPr lang="en-US" dirty="0" err="1"/>
              <a:t>simolut</a:t>
            </a:r>
            <a:r>
              <a:rPr lang="en-US" dirty="0"/>
              <a:t> rem qui </a:t>
            </a:r>
            <a:r>
              <a:rPr lang="en-US" dirty="0" err="1"/>
              <a:t>volorem</a:t>
            </a:r>
            <a:r>
              <a:rPr lang="en-US" dirty="0"/>
              <a:t> lam </a:t>
            </a:r>
            <a:r>
              <a:rPr lang="en-US" dirty="0" err="1"/>
              <a:t>voluptas</a:t>
            </a:r>
            <a:r>
              <a:rPr lang="en-US" dirty="0"/>
              <a:t> rem </a:t>
            </a:r>
            <a:r>
              <a:rPr lang="en-US" dirty="0" err="1"/>
              <a:t>faccatur</a:t>
            </a:r>
            <a:r>
              <a:rPr lang="en-US" dirty="0"/>
              <a:t>? </a:t>
            </a:r>
            <a:r>
              <a:rPr lang="en-US" dirty="0" err="1"/>
              <a:t>Unt</a:t>
            </a:r>
            <a:r>
              <a:rPr lang="en-US" dirty="0"/>
              <a:t>.</a:t>
            </a:r>
          </a:p>
          <a:p>
            <a:pPr lvl="0"/>
            <a:r>
              <a:rPr lang="en-US" dirty="0" err="1"/>
              <a:t>Aqui</a:t>
            </a:r>
            <a:r>
              <a:rPr lang="en-US" dirty="0"/>
              <a:t> </a:t>
            </a:r>
            <a:r>
              <a:rPr lang="en-US" dirty="0" err="1"/>
              <a:t>sam</a:t>
            </a:r>
            <a:r>
              <a:rPr lang="en-US" dirty="0"/>
              <a:t>, sit </a:t>
            </a:r>
            <a:r>
              <a:rPr lang="en-US" dirty="0" err="1"/>
              <a:t>quodi</a:t>
            </a:r>
            <a:r>
              <a:rPr lang="en-US" dirty="0"/>
              <a:t> omni </a:t>
            </a:r>
            <a:r>
              <a:rPr lang="en-US" dirty="0" err="1"/>
              <a:t>debis</a:t>
            </a:r>
            <a:r>
              <a:rPr lang="en-US" dirty="0"/>
              <a:t> </a:t>
            </a:r>
            <a:r>
              <a:rPr lang="en-US" dirty="0" err="1"/>
              <a:t>eaquam</a:t>
            </a:r>
            <a:r>
              <a:rPr lang="en-US" dirty="0"/>
              <a:t> lab </a:t>
            </a:r>
            <a:r>
              <a:rPr lang="en-US" dirty="0" err="1"/>
              <a:t>ium</a:t>
            </a:r>
            <a:r>
              <a:rPr lang="en-US" dirty="0"/>
              <a:t> </a:t>
            </a:r>
            <a:r>
              <a:rPr lang="en-US" dirty="0" err="1"/>
              <a:t>quias</a:t>
            </a:r>
            <a:r>
              <a:rPr lang="en-US" dirty="0"/>
              <a:t> </a:t>
            </a:r>
            <a:r>
              <a:rPr lang="en-US" dirty="0" err="1"/>
              <a:t>doluptium</a:t>
            </a:r>
            <a:r>
              <a:rPr lang="en-US" dirty="0"/>
              <a:t> </a:t>
            </a:r>
            <a:r>
              <a:rPr lang="en-US" dirty="0" err="1"/>
              <a:t>velliqu</a:t>
            </a:r>
            <a:r>
              <a:rPr lang="en-US" dirty="0"/>
              <a:t> </a:t>
            </a:r>
            <a:r>
              <a:rPr lang="en-US" dirty="0" err="1"/>
              <a:t>asimperro</a:t>
            </a:r>
            <a:r>
              <a:rPr lang="en-US" dirty="0"/>
              <a:t> mi, intis </a:t>
            </a:r>
            <a:r>
              <a:rPr lang="en-US" dirty="0" err="1"/>
              <a:t>autet</a:t>
            </a:r>
            <a:r>
              <a:rPr lang="en-US" dirty="0"/>
              <a:t> </a:t>
            </a:r>
            <a:r>
              <a:rPr lang="en-US" dirty="0" err="1"/>
              <a:t>volorum</a:t>
            </a:r>
            <a:r>
              <a:rPr lang="en-US" dirty="0"/>
              <a:t> </a:t>
            </a:r>
            <a:r>
              <a:rPr lang="en-US" dirty="0" err="1"/>
              <a:t>quistectem</a:t>
            </a:r>
            <a:r>
              <a:rPr lang="en-US" dirty="0"/>
              <a:t>. Et </a:t>
            </a:r>
            <a:r>
              <a:rPr lang="en-US" dirty="0" err="1"/>
              <a:t>resciis</a:t>
            </a:r>
            <a:r>
              <a:rPr lang="en-US" dirty="0"/>
              <a:t> </a:t>
            </a:r>
            <a:r>
              <a:rPr lang="en-US" dirty="0" err="1"/>
              <a:t>mo</a:t>
            </a:r>
            <a:r>
              <a:rPr lang="en-US" dirty="0"/>
              <a:t> </a:t>
            </a:r>
            <a:r>
              <a:rPr lang="en-US" dirty="0" err="1"/>
              <a:t>berchitet</a:t>
            </a:r>
            <a:r>
              <a:rPr lang="en-US" dirty="0"/>
              <a:t> </a:t>
            </a:r>
            <a:r>
              <a:rPr lang="en-US" dirty="0" err="1"/>
              <a:t>volorepudia</a:t>
            </a:r>
            <a:r>
              <a:rPr lang="en-US" dirty="0"/>
              <a:t> </a:t>
            </a:r>
            <a:r>
              <a:rPr lang="en-US" dirty="0" err="1"/>
              <a:t>nusande</a:t>
            </a:r>
            <a:r>
              <a:rPr lang="en-US" dirty="0"/>
              <a:t> </a:t>
            </a:r>
            <a:r>
              <a:rPr lang="en-US" dirty="0" err="1"/>
              <a:t>laut</a:t>
            </a:r>
            <a:r>
              <a:rPr lang="en-US" dirty="0"/>
              <a:t> </a:t>
            </a:r>
            <a:r>
              <a:rPr lang="en-US" dirty="0" err="1"/>
              <a:t>venimendae</a:t>
            </a:r>
            <a:r>
              <a:rPr lang="en-US" dirty="0"/>
              <a:t> </a:t>
            </a:r>
            <a:r>
              <a:rPr lang="en-US" dirty="0" err="1"/>
              <a:t>voluptatur</a:t>
            </a:r>
            <a:r>
              <a:rPr lang="en-US" dirty="0"/>
              <a:t> </a:t>
            </a:r>
            <a:r>
              <a:rPr lang="en-US" dirty="0" err="1"/>
              <a:t>amet</a:t>
            </a:r>
            <a:r>
              <a:rPr lang="en-US" dirty="0"/>
              <a:t> </a:t>
            </a:r>
            <a:r>
              <a:rPr lang="en-US" dirty="0" err="1"/>
              <a:t>doluptur</a:t>
            </a:r>
            <a:r>
              <a:rPr lang="en-US" dirty="0"/>
              <a:t> sim resto </a:t>
            </a:r>
            <a:r>
              <a:rPr lang="en-US" dirty="0" err="1"/>
              <a:t>eaquam</a:t>
            </a:r>
            <a:r>
              <a:rPr lang="en-US" dirty="0"/>
              <a:t> </a:t>
            </a:r>
            <a:r>
              <a:rPr lang="en-US" dirty="0" err="1"/>
              <a:t>enimin</a:t>
            </a:r>
            <a:r>
              <a:rPr lang="en-US" dirty="0"/>
              <a:t> et </a:t>
            </a:r>
            <a:r>
              <a:rPr lang="en-US" dirty="0" err="1"/>
              <a:t>unt</a:t>
            </a:r>
            <a:r>
              <a:rPr lang="en-US" dirty="0"/>
              <a:t> </a:t>
            </a:r>
            <a:r>
              <a:rPr lang="en-US" dirty="0" err="1"/>
              <a:t>aut</a:t>
            </a:r>
            <a:r>
              <a:rPr lang="en-US" dirty="0"/>
              <a:t> </a:t>
            </a:r>
            <a:r>
              <a:rPr lang="en-US" dirty="0" err="1"/>
              <a:t>aut</a:t>
            </a:r>
            <a:r>
              <a:rPr lang="en-US" dirty="0"/>
              <a:t> et.</a:t>
            </a:r>
          </a:p>
          <a:p>
            <a:pPr lvl="0"/>
            <a:endParaRPr lang="en-US" dirty="0"/>
          </a:p>
        </p:txBody>
      </p:sp>
      <p:sp>
        <p:nvSpPr>
          <p:cNvPr id="10" name="Rectangle 9"/>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2"/>
          <p:cNvSpPr>
            <a:spLocks noGrp="1"/>
          </p:cNvSpPr>
          <p:nvPr>
            <p:ph type="body" sz="quarter" idx="10" hasCustomPrompt="1"/>
          </p:nvPr>
        </p:nvSpPr>
        <p:spPr>
          <a:xfrm>
            <a:off x="365760" y="279806"/>
            <a:ext cx="8503920" cy="962390"/>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Tree>
    <p:extLst>
      <p:ext uri="{BB962C8B-B14F-4D97-AF65-F5344CB8AC3E}">
        <p14:creationId xmlns:p14="http://schemas.microsoft.com/office/powerpoint/2010/main" val="541220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Bullet B">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362865" y="1836497"/>
            <a:ext cx="8422633" cy="2435962"/>
          </a:xfrm>
        </p:spPr>
        <p:txBody>
          <a:bodyPr/>
          <a:lstStyle>
            <a:lvl1pPr marL="308610" indent="-308610">
              <a:buFont typeface="Arial" panose="020B0604020202020204" pitchFamily="34" charset="0"/>
              <a:buChar char="•"/>
              <a:defRPr lang="en-US" sz="1800" kern="1200" dirty="0" smtClean="0">
                <a:solidFill>
                  <a:schemeClr val="tx1"/>
                </a:solidFill>
                <a:latin typeface="FreightSans Pro Medium"/>
                <a:ea typeface="+mn-ea"/>
                <a:cs typeface="FreightSans Pro Medium"/>
              </a:defRPr>
            </a:lvl1pPr>
          </a:lstStyle>
          <a:p>
            <a:pPr lvl="0"/>
            <a:r>
              <a:rPr lang="en-US" dirty="0" err="1"/>
              <a:t>Harum</a:t>
            </a:r>
            <a:r>
              <a:rPr lang="en-US" dirty="0"/>
              <a:t> </a:t>
            </a:r>
            <a:r>
              <a:rPr lang="en-US" dirty="0" err="1"/>
              <a:t>faccatis</a:t>
            </a:r>
            <a:r>
              <a:rPr lang="en-US" dirty="0"/>
              <a:t> </a:t>
            </a:r>
            <a:r>
              <a:rPr lang="en-US" dirty="0" err="1"/>
              <a:t>illo</a:t>
            </a:r>
            <a:r>
              <a:rPr lang="en-US" dirty="0"/>
              <a:t> </a:t>
            </a:r>
            <a:r>
              <a:rPr lang="en-US" dirty="0" err="1"/>
              <a:t>doluptia</a:t>
            </a:r>
            <a:r>
              <a:rPr lang="en-US" dirty="0"/>
              <a:t> </a:t>
            </a:r>
            <a:r>
              <a:rPr lang="en-US" dirty="0" err="1"/>
              <a:t>doloris</a:t>
            </a:r>
            <a:r>
              <a:rPr lang="en-US" dirty="0"/>
              <a:t> </a:t>
            </a:r>
            <a:r>
              <a:rPr lang="en-US" dirty="0" err="1"/>
              <a:t>quame</a:t>
            </a:r>
            <a:r>
              <a:rPr lang="en-US" dirty="0"/>
              <a:t> </a:t>
            </a:r>
            <a:r>
              <a:rPr lang="en-US" dirty="0" err="1"/>
              <a:t>ventibus</a:t>
            </a:r>
            <a:r>
              <a:rPr lang="en-US" dirty="0"/>
              <a:t> a </a:t>
            </a:r>
            <a:r>
              <a:rPr lang="en-US" dirty="0" err="1"/>
              <a:t>nosam</a:t>
            </a:r>
            <a:r>
              <a:rPr lang="en-US" dirty="0"/>
              <a:t> </a:t>
            </a:r>
            <a:r>
              <a:rPr lang="en-US" dirty="0" err="1"/>
              <a:t>aut</a:t>
            </a:r>
            <a:r>
              <a:rPr lang="en-US" dirty="0"/>
              <a:t> </a:t>
            </a:r>
            <a:r>
              <a:rPr lang="en-US" dirty="0" err="1"/>
              <a:t>molupta</a:t>
            </a:r>
            <a:r>
              <a:rPr lang="en-US" dirty="0"/>
              <a:t> </a:t>
            </a:r>
            <a:r>
              <a:rPr lang="en-US" dirty="0" err="1"/>
              <a:t>tibust</a:t>
            </a:r>
            <a:r>
              <a:rPr lang="en-US" dirty="0"/>
              <a:t> hit </a:t>
            </a:r>
            <a:r>
              <a:rPr lang="en-US" dirty="0" err="1"/>
              <a:t>voluptae</a:t>
            </a:r>
            <a:r>
              <a:rPr lang="en-US" dirty="0"/>
              <a:t>. </a:t>
            </a:r>
            <a:r>
              <a:rPr lang="en-US" dirty="0" err="1"/>
              <a:t>Ut</a:t>
            </a:r>
            <a:r>
              <a:rPr lang="en-US" dirty="0"/>
              <a:t> </a:t>
            </a:r>
            <a:r>
              <a:rPr lang="en-US" dirty="0" err="1"/>
              <a:t>verferspel</a:t>
            </a:r>
            <a:r>
              <a:rPr lang="en-US" dirty="0"/>
              <a:t> min </a:t>
            </a:r>
            <a:r>
              <a:rPr lang="en-US" dirty="0" err="1"/>
              <a:t>cus</a:t>
            </a:r>
            <a:r>
              <a:rPr lang="en-US" dirty="0"/>
              <a:t> </a:t>
            </a:r>
            <a:r>
              <a:rPr lang="en-US" dirty="0" err="1"/>
              <a:t>eriam</a:t>
            </a:r>
            <a:r>
              <a:rPr lang="en-US" dirty="0"/>
              <a:t>, </a:t>
            </a:r>
            <a:r>
              <a:rPr lang="en-US" dirty="0" err="1"/>
              <a:t>excerspitam</a:t>
            </a:r>
            <a:r>
              <a:rPr lang="en-US" dirty="0"/>
              <a:t> </a:t>
            </a:r>
            <a:r>
              <a:rPr lang="en-US" dirty="0" err="1"/>
              <a:t>quam</a:t>
            </a:r>
            <a:r>
              <a:rPr lang="en-US" dirty="0"/>
              <a:t>, </a:t>
            </a:r>
            <a:r>
              <a:rPr lang="en-US" dirty="0" err="1"/>
              <a:t>oditate</a:t>
            </a:r>
            <a:r>
              <a:rPr lang="en-US" dirty="0"/>
              <a:t> et, od </a:t>
            </a:r>
            <a:r>
              <a:rPr lang="en-US" dirty="0" err="1"/>
              <a:t>ulparum</a:t>
            </a:r>
            <a:r>
              <a:rPr lang="en-US" dirty="0"/>
              <a:t> </a:t>
            </a:r>
            <a:r>
              <a:rPr lang="en-US" dirty="0" err="1"/>
              <a:t>est</a:t>
            </a:r>
            <a:r>
              <a:rPr lang="en-US" dirty="0"/>
              <a:t> </a:t>
            </a:r>
            <a:r>
              <a:rPr lang="en-US" dirty="0" err="1"/>
              <a:t>quas</a:t>
            </a:r>
            <a:r>
              <a:rPr lang="en-US" dirty="0"/>
              <a:t> </a:t>
            </a:r>
            <a:r>
              <a:rPr lang="en-US" dirty="0" err="1"/>
              <a:t>simolut</a:t>
            </a:r>
            <a:r>
              <a:rPr lang="en-US" dirty="0"/>
              <a:t> rem qui </a:t>
            </a:r>
            <a:r>
              <a:rPr lang="en-US" dirty="0" err="1"/>
              <a:t>volorem</a:t>
            </a:r>
            <a:r>
              <a:rPr lang="en-US" dirty="0"/>
              <a:t> lam </a:t>
            </a:r>
            <a:r>
              <a:rPr lang="en-US" dirty="0" err="1"/>
              <a:t>voluptas</a:t>
            </a:r>
            <a:r>
              <a:rPr lang="en-US" dirty="0"/>
              <a:t> rem </a:t>
            </a:r>
            <a:r>
              <a:rPr lang="en-US" dirty="0" err="1"/>
              <a:t>faccatur</a:t>
            </a:r>
            <a:r>
              <a:rPr lang="en-US" dirty="0"/>
              <a:t>? </a:t>
            </a:r>
            <a:r>
              <a:rPr lang="en-US" dirty="0" err="1"/>
              <a:t>Unt</a:t>
            </a:r>
            <a:r>
              <a:rPr lang="en-US" dirty="0"/>
              <a:t>.</a:t>
            </a:r>
          </a:p>
          <a:p>
            <a:pPr lvl="0"/>
            <a:r>
              <a:rPr lang="en-US" dirty="0" err="1"/>
              <a:t>Aqui</a:t>
            </a:r>
            <a:r>
              <a:rPr lang="en-US" dirty="0"/>
              <a:t> </a:t>
            </a:r>
            <a:r>
              <a:rPr lang="en-US" dirty="0" err="1"/>
              <a:t>sam</a:t>
            </a:r>
            <a:r>
              <a:rPr lang="en-US" dirty="0"/>
              <a:t>, sit </a:t>
            </a:r>
            <a:r>
              <a:rPr lang="en-US" dirty="0" err="1"/>
              <a:t>quodi</a:t>
            </a:r>
            <a:r>
              <a:rPr lang="en-US" dirty="0"/>
              <a:t> omni </a:t>
            </a:r>
            <a:r>
              <a:rPr lang="en-US" dirty="0" err="1"/>
              <a:t>debis</a:t>
            </a:r>
            <a:r>
              <a:rPr lang="en-US" dirty="0"/>
              <a:t> </a:t>
            </a:r>
            <a:r>
              <a:rPr lang="en-US" dirty="0" err="1"/>
              <a:t>eaquam</a:t>
            </a:r>
            <a:r>
              <a:rPr lang="en-US" dirty="0"/>
              <a:t> lab </a:t>
            </a:r>
            <a:r>
              <a:rPr lang="en-US" dirty="0" err="1"/>
              <a:t>ium</a:t>
            </a:r>
            <a:r>
              <a:rPr lang="en-US" dirty="0"/>
              <a:t> </a:t>
            </a:r>
            <a:r>
              <a:rPr lang="en-US" dirty="0" err="1"/>
              <a:t>quias</a:t>
            </a:r>
            <a:r>
              <a:rPr lang="en-US" dirty="0"/>
              <a:t> </a:t>
            </a:r>
            <a:r>
              <a:rPr lang="en-US" dirty="0" err="1"/>
              <a:t>doluptium</a:t>
            </a:r>
            <a:r>
              <a:rPr lang="en-US" dirty="0"/>
              <a:t> </a:t>
            </a:r>
            <a:r>
              <a:rPr lang="en-US" dirty="0" err="1"/>
              <a:t>velliqu</a:t>
            </a:r>
            <a:r>
              <a:rPr lang="en-US" dirty="0"/>
              <a:t> </a:t>
            </a:r>
            <a:r>
              <a:rPr lang="en-US" dirty="0" err="1"/>
              <a:t>asimperro</a:t>
            </a:r>
            <a:r>
              <a:rPr lang="en-US" dirty="0"/>
              <a:t> mi, intis </a:t>
            </a:r>
            <a:r>
              <a:rPr lang="en-US" dirty="0" err="1"/>
              <a:t>autet</a:t>
            </a:r>
            <a:r>
              <a:rPr lang="en-US" dirty="0"/>
              <a:t> </a:t>
            </a:r>
            <a:r>
              <a:rPr lang="en-US" dirty="0" err="1"/>
              <a:t>volorum</a:t>
            </a:r>
            <a:r>
              <a:rPr lang="en-US" dirty="0"/>
              <a:t> </a:t>
            </a:r>
            <a:r>
              <a:rPr lang="en-US" dirty="0" err="1"/>
              <a:t>quistectem</a:t>
            </a:r>
            <a:r>
              <a:rPr lang="en-US" dirty="0"/>
              <a:t>. Et </a:t>
            </a:r>
            <a:r>
              <a:rPr lang="en-US" dirty="0" err="1"/>
              <a:t>resciis</a:t>
            </a:r>
            <a:r>
              <a:rPr lang="en-US" dirty="0"/>
              <a:t> </a:t>
            </a:r>
            <a:r>
              <a:rPr lang="en-US" dirty="0" err="1"/>
              <a:t>mo</a:t>
            </a:r>
            <a:r>
              <a:rPr lang="en-US" dirty="0"/>
              <a:t> </a:t>
            </a:r>
            <a:r>
              <a:rPr lang="en-US" dirty="0" err="1"/>
              <a:t>berchitet</a:t>
            </a:r>
            <a:r>
              <a:rPr lang="en-US" dirty="0"/>
              <a:t> </a:t>
            </a:r>
            <a:r>
              <a:rPr lang="en-US" dirty="0" err="1"/>
              <a:t>volorepudia</a:t>
            </a:r>
            <a:r>
              <a:rPr lang="en-US" dirty="0"/>
              <a:t> </a:t>
            </a:r>
            <a:r>
              <a:rPr lang="en-US" dirty="0" err="1"/>
              <a:t>nusande</a:t>
            </a:r>
            <a:r>
              <a:rPr lang="en-US" dirty="0"/>
              <a:t> </a:t>
            </a:r>
            <a:r>
              <a:rPr lang="en-US" dirty="0" err="1"/>
              <a:t>laut</a:t>
            </a:r>
            <a:r>
              <a:rPr lang="en-US" dirty="0"/>
              <a:t> </a:t>
            </a:r>
            <a:r>
              <a:rPr lang="en-US" dirty="0" err="1"/>
              <a:t>venimendae</a:t>
            </a:r>
            <a:r>
              <a:rPr lang="en-US" dirty="0"/>
              <a:t> </a:t>
            </a:r>
            <a:r>
              <a:rPr lang="en-US" dirty="0" err="1"/>
              <a:t>voluptatur</a:t>
            </a:r>
            <a:r>
              <a:rPr lang="en-US" dirty="0"/>
              <a:t> </a:t>
            </a:r>
            <a:r>
              <a:rPr lang="en-US" dirty="0" err="1"/>
              <a:t>amet</a:t>
            </a:r>
            <a:r>
              <a:rPr lang="en-US" dirty="0"/>
              <a:t> </a:t>
            </a:r>
            <a:r>
              <a:rPr lang="en-US" dirty="0" err="1"/>
              <a:t>doluptur</a:t>
            </a:r>
            <a:r>
              <a:rPr lang="en-US" dirty="0"/>
              <a:t> sim resto </a:t>
            </a:r>
            <a:r>
              <a:rPr lang="en-US" dirty="0" err="1"/>
              <a:t>eaquam</a:t>
            </a:r>
            <a:r>
              <a:rPr lang="en-US" dirty="0"/>
              <a:t> </a:t>
            </a:r>
            <a:r>
              <a:rPr lang="en-US" dirty="0" err="1"/>
              <a:t>enimin</a:t>
            </a:r>
            <a:r>
              <a:rPr lang="en-US" dirty="0"/>
              <a:t> et </a:t>
            </a:r>
            <a:r>
              <a:rPr lang="en-US" dirty="0" err="1"/>
              <a:t>unt</a:t>
            </a:r>
            <a:r>
              <a:rPr lang="en-US" dirty="0"/>
              <a:t> </a:t>
            </a:r>
            <a:r>
              <a:rPr lang="en-US" dirty="0" err="1"/>
              <a:t>aut</a:t>
            </a:r>
            <a:r>
              <a:rPr lang="en-US" dirty="0"/>
              <a:t> </a:t>
            </a:r>
            <a:r>
              <a:rPr lang="en-US" dirty="0" err="1"/>
              <a:t>aut</a:t>
            </a:r>
            <a:r>
              <a:rPr lang="en-US" dirty="0"/>
              <a:t> et.</a:t>
            </a:r>
          </a:p>
          <a:p>
            <a:pPr lvl="0"/>
            <a:endParaRPr lang="en-US" dirty="0"/>
          </a:p>
        </p:txBody>
      </p:sp>
      <p:sp>
        <p:nvSpPr>
          <p:cNvPr id="10" name="Rectangle 9"/>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2"/>
          <p:cNvSpPr>
            <a:spLocks noGrp="1"/>
          </p:cNvSpPr>
          <p:nvPr>
            <p:ph type="body" sz="quarter" idx="10" hasCustomPrompt="1"/>
          </p:nvPr>
        </p:nvSpPr>
        <p:spPr>
          <a:xfrm>
            <a:off x="365760" y="279806"/>
            <a:ext cx="8503920" cy="962390"/>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Tree>
    <p:extLst>
      <p:ext uri="{BB962C8B-B14F-4D97-AF65-F5344CB8AC3E}">
        <p14:creationId xmlns:p14="http://schemas.microsoft.com/office/powerpoint/2010/main" val="3619787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ng Title Blank">
    <p:spTree>
      <p:nvGrpSpPr>
        <p:cNvPr id="1" name=""/>
        <p:cNvGrpSpPr/>
        <p:nvPr/>
      </p:nvGrpSpPr>
      <p:grpSpPr>
        <a:xfrm>
          <a:off x="0" y="0"/>
          <a:ext cx="0" cy="0"/>
          <a:chOff x="0" y="0"/>
          <a:chExt cx="0" cy="0"/>
        </a:xfrm>
      </p:grpSpPr>
      <p:sp>
        <p:nvSpPr>
          <p:cNvPr id="3" name="Rectangle 2"/>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8" name="Text Placeholder 7"/>
          <p:cNvSpPr>
            <a:spLocks noGrp="1"/>
          </p:cNvSpPr>
          <p:nvPr>
            <p:ph type="body" sz="quarter" idx="10" hasCustomPrompt="1"/>
          </p:nvPr>
        </p:nvSpPr>
        <p:spPr>
          <a:xfrm>
            <a:off x="365760" y="319812"/>
            <a:ext cx="8503920" cy="880567"/>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Tree>
    <p:extLst>
      <p:ext uri="{BB962C8B-B14F-4D97-AF65-F5344CB8AC3E}">
        <p14:creationId xmlns:p14="http://schemas.microsoft.com/office/powerpoint/2010/main" val="2321330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ort Title Blank">
    <p:spTree>
      <p:nvGrpSpPr>
        <p:cNvPr id="1" name=""/>
        <p:cNvGrpSpPr/>
        <p:nvPr/>
      </p:nvGrpSpPr>
      <p:grpSpPr>
        <a:xfrm>
          <a:off x="0" y="0"/>
          <a:ext cx="0" cy="0"/>
          <a:chOff x="0" y="0"/>
          <a:chExt cx="0" cy="0"/>
        </a:xfrm>
      </p:grpSpPr>
      <p:sp>
        <p:nvSpPr>
          <p:cNvPr id="4" name="Rectangle 3"/>
          <p:cNvSpPr/>
          <p:nvPr userDrawn="1"/>
        </p:nvSpPr>
        <p:spPr>
          <a:xfrm>
            <a:off x="0" y="0"/>
            <a:ext cx="9144000" cy="116586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6" name="Text Placeholder 7"/>
          <p:cNvSpPr>
            <a:spLocks noGrp="1"/>
          </p:cNvSpPr>
          <p:nvPr>
            <p:ph type="body" sz="quarter" idx="10" hasCustomPrompt="1"/>
          </p:nvPr>
        </p:nvSpPr>
        <p:spPr>
          <a:xfrm>
            <a:off x="365760" y="255417"/>
            <a:ext cx="8503920" cy="655027"/>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a:t>
            </a:r>
          </a:p>
        </p:txBody>
      </p:sp>
    </p:spTree>
    <p:extLst>
      <p:ext uri="{BB962C8B-B14F-4D97-AF65-F5344CB8AC3E}">
        <p14:creationId xmlns:p14="http://schemas.microsoft.com/office/powerpoint/2010/main" val="764982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W/ Picture">
    <p:spTree>
      <p:nvGrpSpPr>
        <p:cNvPr id="1" name=""/>
        <p:cNvGrpSpPr/>
        <p:nvPr/>
      </p:nvGrpSpPr>
      <p:grpSpPr>
        <a:xfrm>
          <a:off x="0" y="0"/>
          <a:ext cx="0" cy="0"/>
          <a:chOff x="0" y="0"/>
          <a:chExt cx="0" cy="0"/>
        </a:xfrm>
      </p:grpSpPr>
      <p:sp>
        <p:nvSpPr>
          <p:cNvPr id="7" name="Rectangle 6"/>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cxnSp>
        <p:nvCxnSpPr>
          <p:cNvPr id="10" name="Straight Connector 9"/>
          <p:cNvCxnSpPr/>
          <p:nvPr userDrawn="1"/>
        </p:nvCxnSpPr>
        <p:spPr>
          <a:xfrm>
            <a:off x="3208767" y="1836718"/>
            <a:ext cx="0" cy="2823205"/>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3593751" y="1858945"/>
            <a:ext cx="4996359" cy="2747166"/>
          </a:xfrm>
        </p:spPr>
        <p:txBody>
          <a:bodyPr/>
          <a:lstStyle/>
          <a:p>
            <a:endParaRPr lang="en-US"/>
          </a:p>
        </p:txBody>
      </p:sp>
      <p:sp>
        <p:nvSpPr>
          <p:cNvPr id="8" name="Text Placeholder 7"/>
          <p:cNvSpPr>
            <a:spLocks noGrp="1"/>
          </p:cNvSpPr>
          <p:nvPr>
            <p:ph type="body" sz="quarter" idx="11" hasCustomPrompt="1"/>
          </p:nvPr>
        </p:nvSpPr>
        <p:spPr>
          <a:xfrm>
            <a:off x="365760" y="319812"/>
            <a:ext cx="8503920" cy="880567"/>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
        <p:nvSpPr>
          <p:cNvPr id="9" name="Text Placeholder 12"/>
          <p:cNvSpPr>
            <a:spLocks noGrp="1"/>
          </p:cNvSpPr>
          <p:nvPr>
            <p:ph type="body" sz="quarter" idx="12" hasCustomPrompt="1"/>
          </p:nvPr>
        </p:nvSpPr>
        <p:spPr>
          <a:xfrm>
            <a:off x="365760" y="1836718"/>
            <a:ext cx="2502262" cy="2731770"/>
          </a:xfrm>
        </p:spPr>
        <p:txBody>
          <a:bodyPr numCol="1"/>
          <a:lstStyle>
            <a:lvl1pPr marL="0" indent="0" algn="l">
              <a:buFont typeface="Arial" panose="020B0604020202020204" pitchFamily="34" charset="0"/>
              <a:buNone/>
              <a:defRPr lang="en-US" sz="1800" kern="1200" baseline="0" dirty="0" smtClean="0">
                <a:solidFill>
                  <a:schemeClr val="tx1"/>
                </a:solidFill>
                <a:latin typeface="FreightSans Pro Medium" panose="02000606030000020004" pitchFamily="50" charset="0"/>
                <a:ea typeface="+mn-ea"/>
                <a:cs typeface="+mn-cs"/>
              </a:defRPr>
            </a:lvl1pPr>
          </a:lstStyle>
          <a:p>
            <a:pPr lvl="0"/>
            <a:r>
              <a:rPr lang="en-US" dirty="0"/>
              <a:t>Bullet Points</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75085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ullet W/ Picture">
    <p:spTree>
      <p:nvGrpSpPr>
        <p:cNvPr id="1" name=""/>
        <p:cNvGrpSpPr/>
        <p:nvPr/>
      </p:nvGrpSpPr>
      <p:grpSpPr>
        <a:xfrm>
          <a:off x="0" y="0"/>
          <a:ext cx="0" cy="0"/>
          <a:chOff x="0" y="0"/>
          <a:chExt cx="0" cy="0"/>
        </a:xfrm>
      </p:grpSpPr>
      <p:sp>
        <p:nvSpPr>
          <p:cNvPr id="7" name="Rectangle 6"/>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cxnSp>
        <p:nvCxnSpPr>
          <p:cNvPr id="10" name="Straight Connector 9"/>
          <p:cNvCxnSpPr/>
          <p:nvPr userDrawn="1"/>
        </p:nvCxnSpPr>
        <p:spPr>
          <a:xfrm>
            <a:off x="3118521" y="1846385"/>
            <a:ext cx="0" cy="2945424"/>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1" hasCustomPrompt="1"/>
          </p:nvPr>
        </p:nvSpPr>
        <p:spPr>
          <a:xfrm>
            <a:off x="365760" y="319812"/>
            <a:ext cx="8503920" cy="880567"/>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
        <p:nvSpPr>
          <p:cNvPr id="11" name="Picture Placeholder 2"/>
          <p:cNvSpPr>
            <a:spLocks noGrp="1"/>
          </p:cNvSpPr>
          <p:nvPr>
            <p:ph type="pic" sz="quarter" idx="10"/>
          </p:nvPr>
        </p:nvSpPr>
        <p:spPr>
          <a:xfrm>
            <a:off x="364332" y="1846384"/>
            <a:ext cx="2431256" cy="2945425"/>
          </a:xfrm>
        </p:spPr>
        <p:txBody>
          <a:bodyPr/>
          <a:lstStyle/>
          <a:p>
            <a:endParaRPr lang="en-US"/>
          </a:p>
        </p:txBody>
      </p:sp>
      <p:sp>
        <p:nvSpPr>
          <p:cNvPr id="12" name="Text Placeholder 12"/>
          <p:cNvSpPr>
            <a:spLocks noGrp="1"/>
          </p:cNvSpPr>
          <p:nvPr>
            <p:ph type="body" sz="quarter" idx="12" hasCustomPrompt="1"/>
          </p:nvPr>
        </p:nvSpPr>
        <p:spPr>
          <a:xfrm>
            <a:off x="3441454" y="1846384"/>
            <a:ext cx="2351942" cy="294542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3" name="Text Placeholder 12"/>
          <p:cNvSpPr>
            <a:spLocks noGrp="1"/>
          </p:cNvSpPr>
          <p:nvPr>
            <p:ph type="body" sz="quarter" idx="13" hasCustomPrompt="1"/>
          </p:nvPr>
        </p:nvSpPr>
        <p:spPr>
          <a:xfrm>
            <a:off x="6439261" y="1846384"/>
            <a:ext cx="2351942" cy="293914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cxnSp>
        <p:nvCxnSpPr>
          <p:cNvPr id="14" name="Straight Connector 13"/>
          <p:cNvCxnSpPr/>
          <p:nvPr userDrawn="1"/>
        </p:nvCxnSpPr>
        <p:spPr>
          <a:xfrm>
            <a:off x="6116329" y="1846385"/>
            <a:ext cx="0" cy="2945424"/>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pic>
      <p:sp>
        <p:nvSpPr>
          <p:cNvPr id="8" name="Rectangle 7"/>
          <p:cNvSpPr/>
          <p:nvPr userDrawn="1"/>
        </p:nvSpPr>
        <p:spPr>
          <a:xfrm>
            <a:off x="0" y="3086314"/>
            <a:ext cx="9144000" cy="420747"/>
          </a:xfrm>
          <a:prstGeom prst="rect">
            <a:avLst/>
          </a:prstGeom>
          <a:solidFill>
            <a:srgbClr val="BAA06D">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9" name="Rectangle 8"/>
          <p:cNvSpPr/>
          <p:nvPr userDrawn="1"/>
        </p:nvSpPr>
        <p:spPr>
          <a:xfrm>
            <a:off x="0" y="3507535"/>
            <a:ext cx="9144000" cy="1645920"/>
          </a:xfrm>
          <a:prstGeom prst="rect">
            <a:avLst/>
          </a:prstGeom>
          <a:solidFill>
            <a:srgbClr val="4F1E8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0"/>
          <p:cNvSpPr>
            <a:spLocks noGrp="1"/>
          </p:cNvSpPr>
          <p:nvPr>
            <p:ph type="body" sz="quarter" idx="16" hasCustomPrompt="1"/>
          </p:nvPr>
        </p:nvSpPr>
        <p:spPr>
          <a:xfrm>
            <a:off x="265557" y="3600451"/>
            <a:ext cx="1928355" cy="25406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One</a:t>
            </a:r>
          </a:p>
        </p:txBody>
      </p:sp>
      <p:sp>
        <p:nvSpPr>
          <p:cNvPr id="18" name="Text Placeholder 9"/>
          <p:cNvSpPr>
            <a:spLocks noGrp="1"/>
          </p:cNvSpPr>
          <p:nvPr>
            <p:ph type="body" sz="quarter" idx="17" hasCustomPrompt="1"/>
          </p:nvPr>
        </p:nvSpPr>
        <p:spPr>
          <a:xfrm>
            <a:off x="261390"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3" name="Text Placeholder 10"/>
          <p:cNvSpPr>
            <a:spLocks noGrp="1"/>
          </p:cNvSpPr>
          <p:nvPr>
            <p:ph type="body" sz="quarter" idx="18" hasCustomPrompt="1"/>
          </p:nvPr>
        </p:nvSpPr>
        <p:spPr>
          <a:xfrm>
            <a:off x="2470457" y="3600451"/>
            <a:ext cx="1928355" cy="25406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Two</a:t>
            </a:r>
          </a:p>
        </p:txBody>
      </p:sp>
      <p:sp>
        <p:nvSpPr>
          <p:cNvPr id="24" name="Text Placeholder 9"/>
          <p:cNvSpPr>
            <a:spLocks noGrp="1"/>
          </p:cNvSpPr>
          <p:nvPr>
            <p:ph type="body" sz="quarter" idx="19" hasCustomPrompt="1"/>
          </p:nvPr>
        </p:nvSpPr>
        <p:spPr>
          <a:xfrm>
            <a:off x="2466291"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5" name="Text Placeholder 10"/>
          <p:cNvSpPr>
            <a:spLocks noGrp="1"/>
          </p:cNvSpPr>
          <p:nvPr>
            <p:ph type="body" sz="quarter" idx="20" hasCustomPrompt="1"/>
          </p:nvPr>
        </p:nvSpPr>
        <p:spPr>
          <a:xfrm>
            <a:off x="4669792" y="3600451"/>
            <a:ext cx="1928355" cy="25406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Three</a:t>
            </a:r>
          </a:p>
        </p:txBody>
      </p:sp>
      <p:sp>
        <p:nvSpPr>
          <p:cNvPr id="26" name="Text Placeholder 9"/>
          <p:cNvSpPr>
            <a:spLocks noGrp="1"/>
          </p:cNvSpPr>
          <p:nvPr>
            <p:ph type="body" sz="quarter" idx="21" hasCustomPrompt="1"/>
          </p:nvPr>
        </p:nvSpPr>
        <p:spPr>
          <a:xfrm>
            <a:off x="4665626"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7" name="Text Placeholder 10"/>
          <p:cNvSpPr>
            <a:spLocks noGrp="1"/>
          </p:cNvSpPr>
          <p:nvPr>
            <p:ph type="body" sz="quarter" idx="22" hasCustomPrompt="1"/>
          </p:nvPr>
        </p:nvSpPr>
        <p:spPr>
          <a:xfrm>
            <a:off x="6869127" y="3600451"/>
            <a:ext cx="1928355" cy="25406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Four</a:t>
            </a:r>
          </a:p>
        </p:txBody>
      </p:sp>
      <p:sp>
        <p:nvSpPr>
          <p:cNvPr id="28" name="Text Placeholder 9"/>
          <p:cNvSpPr>
            <a:spLocks noGrp="1"/>
          </p:cNvSpPr>
          <p:nvPr>
            <p:ph type="body" sz="quarter" idx="23" hasCustomPrompt="1"/>
          </p:nvPr>
        </p:nvSpPr>
        <p:spPr>
          <a:xfrm>
            <a:off x="6864961"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17" name="Text Placeholder 16"/>
          <p:cNvSpPr>
            <a:spLocks noGrp="1"/>
          </p:cNvSpPr>
          <p:nvPr>
            <p:ph type="body" sz="quarter" idx="24" hasCustomPrompt="1"/>
          </p:nvPr>
        </p:nvSpPr>
        <p:spPr>
          <a:xfrm>
            <a:off x="265176" y="3111270"/>
            <a:ext cx="8566088" cy="370834"/>
          </a:xfrm>
        </p:spPr>
        <p:txBody>
          <a:bodyPr anchor="ctr" anchorCtr="0">
            <a:noAutofit/>
          </a:bodyPr>
          <a:lstStyle>
            <a:lvl1pPr marL="0" indent="0">
              <a:lnSpc>
                <a:spcPts val="2600"/>
              </a:lnSpc>
              <a:spcBef>
                <a:spcPts val="0"/>
              </a:spcBef>
              <a:buNone/>
              <a:defRPr sz="2600">
                <a:solidFill>
                  <a:schemeClr val="bg1"/>
                </a:solidFill>
                <a:latin typeface="FreightSans Pro Semibold" panose="02000603040000020004" pitchFamily="50" charset="0"/>
              </a:defRPr>
            </a:lvl1pPr>
          </a:lstStyle>
          <a:p>
            <a:pPr lvl="0"/>
            <a:r>
              <a:rPr lang="en-US" dirty="0"/>
              <a:t>Title</a:t>
            </a:r>
          </a:p>
        </p:txBody>
      </p:sp>
    </p:spTree>
    <p:extLst>
      <p:ext uri="{BB962C8B-B14F-4D97-AF65-F5344CB8AC3E}">
        <p14:creationId xmlns:p14="http://schemas.microsoft.com/office/powerpoint/2010/main" val="475678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Picture Placeholder 4"/>
          <p:cNvSpPr>
            <a:spLocks noGrp="1"/>
          </p:cNvSpPr>
          <p:nvPr>
            <p:ph type="pic" sz="quarter" idx="25"/>
          </p:nvPr>
        </p:nvSpPr>
        <p:spPr>
          <a:xfrm>
            <a:off x="0" y="0"/>
            <a:ext cx="9144000" cy="3046095"/>
          </a:xfrm>
        </p:spPr>
        <p:txBody>
          <a:bodyPr/>
          <a:lstStyle/>
          <a:p>
            <a:endParaRPr lang="en-US"/>
          </a:p>
        </p:txBody>
      </p:sp>
      <p:sp>
        <p:nvSpPr>
          <p:cNvPr id="8" name="Rectangle 7"/>
          <p:cNvSpPr/>
          <p:nvPr userDrawn="1"/>
        </p:nvSpPr>
        <p:spPr>
          <a:xfrm>
            <a:off x="0" y="2988710"/>
            <a:ext cx="9144000" cy="518825"/>
          </a:xfrm>
          <a:prstGeom prst="rect">
            <a:avLst/>
          </a:prstGeom>
          <a:solidFill>
            <a:srgbClr val="BAA0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9" name="Rectangle 8"/>
          <p:cNvSpPr/>
          <p:nvPr userDrawn="1"/>
        </p:nvSpPr>
        <p:spPr>
          <a:xfrm>
            <a:off x="0" y="3507535"/>
            <a:ext cx="9144000" cy="164592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0"/>
          <p:cNvSpPr>
            <a:spLocks noGrp="1"/>
          </p:cNvSpPr>
          <p:nvPr>
            <p:ph type="body" sz="quarter" idx="16" hasCustomPrompt="1"/>
          </p:nvPr>
        </p:nvSpPr>
        <p:spPr>
          <a:xfrm>
            <a:off x="265557" y="3600451"/>
            <a:ext cx="1928355" cy="25406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One</a:t>
            </a:r>
          </a:p>
        </p:txBody>
      </p:sp>
      <p:sp>
        <p:nvSpPr>
          <p:cNvPr id="18" name="Text Placeholder 9"/>
          <p:cNvSpPr>
            <a:spLocks noGrp="1"/>
          </p:cNvSpPr>
          <p:nvPr>
            <p:ph type="body" sz="quarter" idx="17" hasCustomPrompt="1"/>
          </p:nvPr>
        </p:nvSpPr>
        <p:spPr>
          <a:xfrm>
            <a:off x="261390"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3" name="Text Placeholder 10"/>
          <p:cNvSpPr>
            <a:spLocks noGrp="1"/>
          </p:cNvSpPr>
          <p:nvPr>
            <p:ph type="body" sz="quarter" idx="18" hasCustomPrompt="1"/>
          </p:nvPr>
        </p:nvSpPr>
        <p:spPr>
          <a:xfrm>
            <a:off x="2470457" y="3600451"/>
            <a:ext cx="1928355" cy="25406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Two</a:t>
            </a:r>
          </a:p>
        </p:txBody>
      </p:sp>
      <p:sp>
        <p:nvSpPr>
          <p:cNvPr id="24" name="Text Placeholder 9"/>
          <p:cNvSpPr>
            <a:spLocks noGrp="1"/>
          </p:cNvSpPr>
          <p:nvPr>
            <p:ph type="body" sz="quarter" idx="19" hasCustomPrompt="1"/>
          </p:nvPr>
        </p:nvSpPr>
        <p:spPr>
          <a:xfrm>
            <a:off x="2466291"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5" name="Text Placeholder 10"/>
          <p:cNvSpPr>
            <a:spLocks noGrp="1"/>
          </p:cNvSpPr>
          <p:nvPr>
            <p:ph type="body" sz="quarter" idx="20" hasCustomPrompt="1"/>
          </p:nvPr>
        </p:nvSpPr>
        <p:spPr>
          <a:xfrm>
            <a:off x="4669792" y="3600451"/>
            <a:ext cx="1928355" cy="25406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Three</a:t>
            </a:r>
          </a:p>
        </p:txBody>
      </p:sp>
      <p:sp>
        <p:nvSpPr>
          <p:cNvPr id="26" name="Text Placeholder 9"/>
          <p:cNvSpPr>
            <a:spLocks noGrp="1"/>
          </p:cNvSpPr>
          <p:nvPr>
            <p:ph type="body" sz="quarter" idx="21" hasCustomPrompt="1"/>
          </p:nvPr>
        </p:nvSpPr>
        <p:spPr>
          <a:xfrm>
            <a:off x="4665626"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7" name="Text Placeholder 10"/>
          <p:cNvSpPr>
            <a:spLocks noGrp="1"/>
          </p:cNvSpPr>
          <p:nvPr>
            <p:ph type="body" sz="quarter" idx="22" hasCustomPrompt="1"/>
          </p:nvPr>
        </p:nvSpPr>
        <p:spPr>
          <a:xfrm>
            <a:off x="6869127" y="3600451"/>
            <a:ext cx="1928355" cy="25406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Four</a:t>
            </a:r>
          </a:p>
        </p:txBody>
      </p:sp>
      <p:sp>
        <p:nvSpPr>
          <p:cNvPr id="28" name="Text Placeholder 9"/>
          <p:cNvSpPr>
            <a:spLocks noGrp="1"/>
          </p:cNvSpPr>
          <p:nvPr>
            <p:ph type="body" sz="quarter" idx="23" hasCustomPrompt="1"/>
          </p:nvPr>
        </p:nvSpPr>
        <p:spPr>
          <a:xfrm>
            <a:off x="6864961"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17" name="Text Placeholder 16"/>
          <p:cNvSpPr>
            <a:spLocks noGrp="1"/>
          </p:cNvSpPr>
          <p:nvPr>
            <p:ph type="body" sz="quarter" idx="24" hasCustomPrompt="1"/>
          </p:nvPr>
        </p:nvSpPr>
        <p:spPr>
          <a:xfrm>
            <a:off x="261389" y="3000306"/>
            <a:ext cx="8566088" cy="495635"/>
          </a:xfrm>
        </p:spPr>
        <p:txBody>
          <a:bodyPr anchor="ctr" anchorCtr="0">
            <a:normAutofit/>
          </a:bodyPr>
          <a:lstStyle>
            <a:lvl1pPr marL="0" indent="0">
              <a:lnSpc>
                <a:spcPts val="2600"/>
              </a:lnSpc>
              <a:spcBef>
                <a:spcPts val="0"/>
              </a:spcBef>
              <a:buNone/>
              <a:defRPr sz="2600" baseline="0">
                <a:solidFill>
                  <a:schemeClr val="bg1"/>
                </a:solidFill>
                <a:latin typeface="FreightSans Pro Semibold" panose="02000603040000020004" pitchFamily="50" charset="0"/>
              </a:defRPr>
            </a:lvl1pPr>
          </a:lstStyle>
          <a:p>
            <a:pPr lvl="0"/>
            <a:r>
              <a:rPr lang="en-US" dirty="0"/>
              <a:t>You can try it with a different photo above.</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CU Logo Mtns">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5A219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Right Triangle 1"/>
          <p:cNvSpPr/>
          <p:nvPr userDrawn="1"/>
        </p:nvSpPr>
        <p:spPr>
          <a:xfrm>
            <a:off x="1" y="3743011"/>
            <a:ext cx="5519721" cy="1400489"/>
          </a:xfrm>
          <a:prstGeom prst="rtTriangle">
            <a:avLst/>
          </a:prstGeom>
          <a:solidFill>
            <a:srgbClr val="541E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Triangle 4"/>
          <p:cNvSpPr/>
          <p:nvPr userDrawn="1"/>
        </p:nvSpPr>
        <p:spPr>
          <a:xfrm flipH="1">
            <a:off x="1542172" y="2945424"/>
            <a:ext cx="7601828" cy="2198077"/>
          </a:xfrm>
          <a:prstGeom prst="rtTriangle">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4" name="Picture 3"/>
          <p:cNvPicPr>
            <a:picLocks noChangeAspect="1"/>
          </p:cNvPicPr>
          <p:nvPr userDrawn="1"/>
        </p:nvPicPr>
        <p:blipFill>
          <a:blip r:embed="rId2"/>
          <a:stretch>
            <a:fillRect/>
          </a:stretch>
        </p:blipFill>
        <p:spPr>
          <a:xfrm>
            <a:off x="2882900" y="1732108"/>
            <a:ext cx="3365500" cy="1371600"/>
          </a:xfrm>
          <a:prstGeom prst="rect">
            <a:avLst/>
          </a:prstGeom>
        </p:spPr>
      </p:pic>
    </p:spTree>
    <p:extLst>
      <p:ext uri="{BB962C8B-B14F-4D97-AF65-F5344CB8AC3E}">
        <p14:creationId xmlns:p14="http://schemas.microsoft.com/office/powerpoint/2010/main" val="2991985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pic>
      <p:cxnSp>
        <p:nvCxnSpPr>
          <p:cNvPr id="5" name="Straight Connector 4"/>
          <p:cNvCxnSpPr/>
          <p:nvPr userDrawn="1"/>
        </p:nvCxnSpPr>
        <p:spPr>
          <a:xfrm>
            <a:off x="3543300" y="1745274"/>
            <a:ext cx="0" cy="1649437"/>
          </a:xfrm>
          <a:prstGeom prst="line">
            <a:avLst/>
          </a:prstGeom>
          <a:ln w="19050">
            <a:solidFill>
              <a:srgbClr val="C1A77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a:extLst/>
          </p:cNvPr>
          <p:cNvSpPr>
            <a:spLocks noGrp="1"/>
          </p:cNvSpPr>
          <p:nvPr>
            <p:ph type="body" sz="quarter" idx="13" hasCustomPrompt="1"/>
          </p:nvPr>
        </p:nvSpPr>
        <p:spPr>
          <a:xfrm>
            <a:off x="1606101" y="1800367"/>
            <a:ext cx="1671923" cy="1539250"/>
          </a:xfrm>
        </p:spPr>
        <p:txBody>
          <a:bodyPr anchor="ctr" anchorCtr="0">
            <a:noAutofit/>
          </a:bodyPr>
          <a:lstStyle>
            <a:lvl1pPr marL="0" indent="0" algn="r" defTabSz="411480" rtl="0" eaLnBrk="1" latinLnBrk="0" hangingPunct="1">
              <a:lnSpc>
                <a:spcPts val="4800"/>
              </a:lnSpc>
              <a:spcBef>
                <a:spcPts val="0"/>
              </a:spcBef>
              <a:buNone/>
              <a:defRPr lang="en-US" sz="4800" kern="1200" cap="all" baseline="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The End</a:t>
            </a:r>
          </a:p>
        </p:txBody>
      </p:sp>
      <p:sp>
        <p:nvSpPr>
          <p:cNvPr id="12" name="Text Placeholder 2">
            <a:extLst/>
          </p:cNvPr>
          <p:cNvSpPr>
            <a:spLocks noGrp="1"/>
          </p:cNvSpPr>
          <p:nvPr>
            <p:ph type="body" sz="quarter" idx="14" hasCustomPrompt="1"/>
          </p:nvPr>
        </p:nvSpPr>
        <p:spPr>
          <a:xfrm>
            <a:off x="3808577" y="1857756"/>
            <a:ext cx="3502230" cy="1424473"/>
          </a:xfrm>
        </p:spPr>
        <p:txBody>
          <a:bodyPr anchor="ctr" anchorCtr="0">
            <a:noAutofit/>
          </a:bodyPr>
          <a:lstStyle>
            <a:lvl1pPr marL="0" indent="0" algn="l" defTabSz="411480" rtl="0" eaLnBrk="1" latinLnBrk="0" hangingPunct="1">
              <a:lnSpc>
                <a:spcPts val="2100"/>
              </a:lnSpc>
              <a:spcBef>
                <a:spcPts val="0"/>
              </a:spcBef>
              <a:buNone/>
              <a:defRPr lang="en-US" sz="1500" kern="120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This concludes our PowerPoint presentation on PowerPoint presentations.  We hope you’ve enjoyed viewing it as much as we’ve enjoyed creating this</a:t>
            </a:r>
          </a:p>
        </p:txBody>
      </p:sp>
    </p:spTree>
    <p:extLst>
      <p:ext uri="{BB962C8B-B14F-4D97-AF65-F5344CB8AC3E}">
        <p14:creationId xmlns:p14="http://schemas.microsoft.com/office/powerpoint/2010/main" val="1287358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pic>
      <p:cxnSp>
        <p:nvCxnSpPr>
          <p:cNvPr id="5" name="Straight Connector 4"/>
          <p:cNvCxnSpPr/>
          <p:nvPr userDrawn="1"/>
        </p:nvCxnSpPr>
        <p:spPr>
          <a:xfrm>
            <a:off x="5145206" y="1252865"/>
            <a:ext cx="0" cy="2579426"/>
          </a:xfrm>
          <a:prstGeom prst="line">
            <a:avLst/>
          </a:prstGeom>
          <a:ln w="19050">
            <a:solidFill>
              <a:srgbClr val="C1A77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a:extLst/>
          </p:cNvPr>
          <p:cNvSpPr>
            <a:spLocks noGrp="1"/>
          </p:cNvSpPr>
          <p:nvPr>
            <p:ph type="body" sz="quarter" idx="13" hasCustomPrompt="1"/>
          </p:nvPr>
        </p:nvSpPr>
        <p:spPr>
          <a:xfrm>
            <a:off x="941697" y="1400261"/>
            <a:ext cx="3944203" cy="2321484"/>
          </a:xfrm>
        </p:spPr>
        <p:txBody>
          <a:bodyPr anchor="ctr" anchorCtr="0">
            <a:noAutofit/>
          </a:bodyPr>
          <a:lstStyle>
            <a:lvl1pPr marL="0" indent="0" algn="r" defTabSz="411480" rtl="0" eaLnBrk="1" latinLnBrk="0" hangingPunct="1">
              <a:lnSpc>
                <a:spcPts val="4800"/>
              </a:lnSpc>
              <a:spcBef>
                <a:spcPts val="0"/>
              </a:spcBef>
              <a:buNone/>
              <a:defRPr lang="en-US" sz="4800" kern="1200" cap="all" baseline="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Alt version with more title text</a:t>
            </a:r>
          </a:p>
        </p:txBody>
      </p:sp>
      <p:sp>
        <p:nvSpPr>
          <p:cNvPr id="12" name="Text Placeholder 2">
            <a:extLst/>
          </p:cNvPr>
          <p:cNvSpPr>
            <a:spLocks noGrp="1"/>
          </p:cNvSpPr>
          <p:nvPr>
            <p:ph type="body" sz="quarter" idx="14" hasCustomPrompt="1"/>
          </p:nvPr>
        </p:nvSpPr>
        <p:spPr>
          <a:xfrm>
            <a:off x="5404515" y="1400261"/>
            <a:ext cx="2927403" cy="2321484"/>
          </a:xfrm>
        </p:spPr>
        <p:txBody>
          <a:bodyPr anchor="ctr" anchorCtr="0">
            <a:noAutofit/>
          </a:bodyPr>
          <a:lstStyle>
            <a:lvl1pPr marL="0" indent="0" algn="l" defTabSz="411480" rtl="0" eaLnBrk="1" latinLnBrk="0" hangingPunct="1">
              <a:lnSpc>
                <a:spcPts val="2100"/>
              </a:lnSpc>
              <a:spcBef>
                <a:spcPts val="0"/>
              </a:spcBef>
              <a:buNone/>
              <a:defRPr lang="en-US" sz="1500" kern="1200" baseline="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Body copy would go here and be around the same size as the headline</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WCU Logo Mtns">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5A219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Right Triangle 7"/>
          <p:cNvSpPr/>
          <p:nvPr userDrawn="1"/>
        </p:nvSpPr>
        <p:spPr>
          <a:xfrm>
            <a:off x="1" y="3743011"/>
            <a:ext cx="5519721" cy="1400489"/>
          </a:xfrm>
          <a:prstGeom prst="rtTriangle">
            <a:avLst/>
          </a:prstGeom>
          <a:solidFill>
            <a:srgbClr val="541E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Triangle 8"/>
          <p:cNvSpPr/>
          <p:nvPr userDrawn="1"/>
        </p:nvSpPr>
        <p:spPr>
          <a:xfrm flipH="1">
            <a:off x="1542172" y="2945424"/>
            <a:ext cx="7601828" cy="2198077"/>
          </a:xfrm>
          <a:prstGeom prst="rtTriangle">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4" name="Text Placeholder 7"/>
          <p:cNvSpPr>
            <a:spLocks noGrp="1"/>
          </p:cNvSpPr>
          <p:nvPr>
            <p:ph type="body" sz="quarter" idx="10" hasCustomPrompt="1"/>
          </p:nvPr>
        </p:nvSpPr>
        <p:spPr>
          <a:xfrm>
            <a:off x="320040" y="1749106"/>
            <a:ext cx="8503920" cy="1088264"/>
          </a:xfrm>
        </p:spPr>
        <p:txBody>
          <a:bodyPr anchor="ctr" anchorCtr="0"/>
          <a:lstStyle>
            <a:lvl1pPr marL="0" indent="0" algn="ctr">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Here’s an </a:t>
            </a:r>
            <a:r>
              <a:rPr lang="en-US" dirty="0" err="1"/>
              <a:t>aLt</a:t>
            </a:r>
            <a:r>
              <a:rPr lang="en-US" dirty="0"/>
              <a:t> Title Slide</a:t>
            </a:r>
            <a:br>
              <a:rPr lang="en-US" dirty="0"/>
            </a:br>
            <a:r>
              <a:rPr lang="en-US" dirty="0"/>
              <a:t>Use it to call for questions at the end</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824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6385485" y="3739030"/>
            <a:ext cx="2758515" cy="1404470"/>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240C34A-A67C-4E8A-BDCD-A8DCFAA606DF}"/>
              </a:ext>
            </a:extLst>
          </p:cNvPr>
          <p:cNvSpPr>
            <a:spLocks noGrp="1"/>
          </p:cNvSpPr>
          <p:nvPr>
            <p:ph type="body" sz="quarter" idx="10" hasCustomPrompt="1"/>
          </p:nvPr>
        </p:nvSpPr>
        <p:spPr>
          <a:xfrm>
            <a:off x="978408" y="1769364"/>
            <a:ext cx="7187184" cy="1300277"/>
          </a:xfrm>
        </p:spPr>
        <p:txBody>
          <a:bodyPr/>
          <a:lstStyle>
            <a:lvl1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Text/Title</a:t>
            </a:r>
          </a:p>
        </p:txBody>
      </p:sp>
      <p:pic>
        <p:nvPicPr>
          <p:cNvPr id="6" name="Picture 5"/>
          <p:cNvPicPr>
            <a:picLocks noChangeAspect="1"/>
          </p:cNvPicPr>
          <p:nvPr userDrawn="1"/>
        </p:nvPicPr>
        <p:blipFill>
          <a:blip r:embed="rId2"/>
          <a:stretch>
            <a:fillRect/>
          </a:stretch>
        </p:blipFill>
        <p:spPr>
          <a:xfrm>
            <a:off x="7098170" y="4115784"/>
            <a:ext cx="1677035" cy="687705"/>
          </a:xfrm>
          <a:prstGeom prst="rect">
            <a:avLst/>
          </a:prstGeom>
        </p:spPr>
      </p:pic>
    </p:spTree>
    <p:extLst>
      <p:ext uri="{BB962C8B-B14F-4D97-AF65-F5344CB8AC3E}">
        <p14:creationId xmlns:p14="http://schemas.microsoft.com/office/powerpoint/2010/main" val="248467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4" name="Right Triangle 3"/>
          <p:cNvSpPr/>
          <p:nvPr userDrawn="1"/>
        </p:nvSpPr>
        <p:spPr>
          <a:xfrm>
            <a:off x="1" y="4080387"/>
            <a:ext cx="4891547" cy="1063113"/>
          </a:xfrm>
          <a:prstGeom prst="rtTriangle">
            <a:avLst/>
          </a:prstGeom>
          <a:solidFill>
            <a:srgbClr val="541E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Triangle 5"/>
          <p:cNvSpPr/>
          <p:nvPr userDrawn="1"/>
        </p:nvSpPr>
        <p:spPr>
          <a:xfrm flipH="1">
            <a:off x="2195870" y="3269226"/>
            <a:ext cx="6948126" cy="1874274"/>
          </a:xfrm>
          <a:prstGeom prst="rtTriangle">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 name="Text Placeholder 2">
            <a:extLst>
              <a:ext uri="{FF2B5EF4-FFF2-40B4-BE49-F238E27FC236}">
                <a16:creationId xmlns:a16="http://schemas.microsoft.com/office/drawing/2014/main" id="{C240C34A-A67C-4E8A-BDCD-A8DCFAA606DF}"/>
              </a:ext>
            </a:extLst>
          </p:cNvPr>
          <p:cNvSpPr>
            <a:spLocks noGrp="1"/>
          </p:cNvSpPr>
          <p:nvPr userDrawn="1">
            <p:ph type="body" sz="quarter" idx="10" hasCustomPrompt="1"/>
          </p:nvPr>
        </p:nvSpPr>
        <p:spPr>
          <a:xfrm>
            <a:off x="978408" y="1271473"/>
            <a:ext cx="7187184" cy="1300277"/>
          </a:xfrm>
        </p:spPr>
        <p:txBody>
          <a:bodyPr/>
          <a:lstStyle>
            <a:lvl1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Title</a:t>
            </a:r>
          </a:p>
        </p:txBody>
      </p:sp>
      <p:pic>
        <p:nvPicPr>
          <p:cNvPr id="7" name="Picture 6"/>
          <p:cNvPicPr>
            <a:picLocks noChangeAspect="1"/>
          </p:cNvPicPr>
          <p:nvPr userDrawn="1"/>
        </p:nvPicPr>
        <p:blipFill>
          <a:blip r:embed="rId2"/>
          <a:stretch>
            <a:fillRect/>
          </a:stretch>
        </p:blipFill>
        <p:spPr>
          <a:xfrm>
            <a:off x="7105425" y="4085667"/>
            <a:ext cx="1682750" cy="685800"/>
          </a:xfrm>
          <a:prstGeom prst="rect">
            <a:avLst/>
          </a:prstGeom>
        </p:spPr>
      </p:pic>
      <p:sp>
        <p:nvSpPr>
          <p:cNvPr id="5" name="TextBox 4"/>
          <p:cNvSpPr txBox="1"/>
          <p:nvPr userDrawn="1"/>
        </p:nvSpPr>
        <p:spPr>
          <a:xfrm>
            <a:off x="4473677" y="5842000"/>
            <a:ext cx="184666" cy="506976"/>
          </a:xfrm>
          <a:prstGeom prst="rect">
            <a:avLst/>
          </a:prstGeom>
          <a:noFill/>
        </p:spPr>
        <p:txBody>
          <a:bodyPr wrap="none" rtlCol="0">
            <a:spAutoFit/>
          </a:bodyPr>
          <a:lstStyle/>
          <a:p>
            <a:pPr marL="0" marR="0" indent="0" algn="l" defTabSz="914400" rtl="0" eaLnBrk="1" fontAlgn="auto" latinLnBrk="0" hangingPunct="1">
              <a:lnSpc>
                <a:spcPts val="3400"/>
              </a:lnSpc>
              <a:spcBef>
                <a:spcPts val="0"/>
              </a:spcBef>
              <a:spcAft>
                <a:spcPts val="0"/>
              </a:spcAft>
              <a:buClrTx/>
              <a:buSzTx/>
              <a:buFontTx/>
              <a:buNone/>
              <a:tabLst/>
            </a:pPr>
            <a:endParaRPr kumimoji="0" lang="en-US" sz="2000" b="0" i="0" u="none" strike="noStrike" kern="1200" cap="all" spc="0" normalizeH="0" baseline="0" noProof="0" dirty="0">
              <a:ln>
                <a:noFill/>
              </a:ln>
              <a:solidFill>
                <a:prstClr val="white"/>
              </a:solidFill>
              <a:effectLst/>
              <a:uLnTx/>
              <a:uFillTx/>
              <a:latin typeface="FreightSans Pro Semibold"/>
              <a:ea typeface="+mn-ea"/>
              <a:cs typeface="FreightSans Pro Semibold"/>
            </a:endParaRPr>
          </a:p>
        </p:txBody>
      </p:sp>
    </p:spTree>
    <p:extLst>
      <p:ext uri="{BB962C8B-B14F-4D97-AF65-F5344CB8AC3E}">
        <p14:creationId xmlns:p14="http://schemas.microsoft.com/office/powerpoint/2010/main" val="317415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507B00A-9875-4990-8D5D-6DCC2D4F11F1}"/>
              </a:ext>
            </a:extLst>
          </p:cNvPr>
          <p:cNvSpPr>
            <a:spLocks noGrp="1"/>
          </p:cNvSpPr>
          <p:nvPr>
            <p:ph type="pic" sz="quarter" idx="13"/>
          </p:nvPr>
        </p:nvSpPr>
        <p:spPr>
          <a:xfrm>
            <a:off x="0" y="1"/>
            <a:ext cx="9144000" cy="3636247"/>
          </a:xfrm>
        </p:spPr>
        <p:txBody>
          <a:bodyPr/>
          <a:lstStyle>
            <a:lvl1pPr marL="0" indent="0">
              <a:buNone/>
              <a:defRPr/>
            </a:lvl1pPr>
          </a:lstStyle>
          <a:p>
            <a:endParaRPr lang="en-US" dirty="0"/>
          </a:p>
        </p:txBody>
      </p:sp>
      <p:sp>
        <p:nvSpPr>
          <p:cNvPr id="7" name="Rectangle 6">
            <a:extLst>
              <a:ext uri="{FF2B5EF4-FFF2-40B4-BE49-F238E27FC236}">
                <a16:creationId xmlns:a16="http://schemas.microsoft.com/office/drawing/2014/main" id="{D0A897EC-1791-431F-9B7C-3F0C45E300FE}"/>
              </a:ext>
            </a:extLst>
          </p:cNvPr>
          <p:cNvSpPr/>
          <p:nvPr userDrawn="1"/>
        </p:nvSpPr>
        <p:spPr>
          <a:xfrm>
            <a:off x="0" y="3621024"/>
            <a:ext cx="9144000" cy="1522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20" dirty="0"/>
              <a:t> </a:t>
            </a:r>
          </a:p>
        </p:txBody>
      </p:sp>
      <p:sp>
        <p:nvSpPr>
          <p:cNvPr id="12" name="Text Placeholder 11">
            <a:extLst>
              <a:ext uri="{FF2B5EF4-FFF2-40B4-BE49-F238E27FC236}">
                <a16:creationId xmlns:a16="http://schemas.microsoft.com/office/drawing/2014/main" id="{F9D7A3D1-54DC-4F28-A67A-01772B7F8EB3}"/>
              </a:ext>
            </a:extLst>
          </p:cNvPr>
          <p:cNvSpPr>
            <a:spLocks noGrp="1"/>
          </p:cNvSpPr>
          <p:nvPr>
            <p:ph type="body" sz="quarter" idx="14" hasCustomPrompt="1"/>
          </p:nvPr>
        </p:nvSpPr>
        <p:spPr>
          <a:xfrm>
            <a:off x="365759" y="3941979"/>
            <a:ext cx="8503920" cy="880567"/>
          </a:xfrm>
        </p:spPr>
        <p:txBody>
          <a:bodyPr anchor="ctr" anchorCtr="0"/>
          <a:lstStyle>
            <a:lvl1pPr marL="0" indent="0" algn="l" defTabSz="411480" rtl="0" eaLnBrk="1" latinLnBrk="0" hangingPunct="1">
              <a:lnSpc>
                <a:spcPts val="3000"/>
              </a:lnSpc>
              <a:spcBef>
                <a:spcPts val="0"/>
              </a:spcBef>
              <a:buNone/>
              <a:defRPr lang="en-US" sz="3060" kern="1200" cap="all" baseline="0" dirty="0" smtClean="0">
                <a:solidFill>
                  <a:srgbClr val="623393"/>
                </a:solidFill>
                <a:latin typeface="FreightSans Pro Semibold"/>
                <a:ea typeface="+mn-ea"/>
                <a:cs typeface="FreightSans Pro Semibold"/>
              </a:defRPr>
            </a:lvl1pPr>
          </a:lstStyle>
          <a:p>
            <a:pPr lvl="0"/>
            <a:r>
              <a:rPr lang="en-US" dirty="0"/>
              <a:t>Large Picture Text/Title</a:t>
            </a:r>
          </a:p>
        </p:txBody>
      </p:sp>
    </p:spTree>
    <p:extLst>
      <p:ext uri="{BB962C8B-B14F-4D97-AF65-F5344CB8AC3E}">
        <p14:creationId xmlns:p14="http://schemas.microsoft.com/office/powerpoint/2010/main" val="2261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507B00A-9875-4990-8D5D-6DCC2D4F11F1}"/>
              </a:ext>
            </a:extLst>
          </p:cNvPr>
          <p:cNvSpPr>
            <a:spLocks noGrp="1"/>
          </p:cNvSpPr>
          <p:nvPr>
            <p:ph type="pic" sz="quarter" idx="13"/>
          </p:nvPr>
        </p:nvSpPr>
        <p:spPr>
          <a:xfrm>
            <a:off x="0" y="1"/>
            <a:ext cx="9144000" cy="3636247"/>
          </a:xfrm>
        </p:spPr>
        <p:txBody>
          <a:bodyPr/>
          <a:lstStyle>
            <a:lvl1pPr marL="0" indent="0">
              <a:buNone/>
              <a:defRPr/>
            </a:lvl1pPr>
          </a:lstStyle>
          <a:p>
            <a:endParaRPr lang="en-US" dirty="0"/>
          </a:p>
        </p:txBody>
      </p:sp>
      <p:sp>
        <p:nvSpPr>
          <p:cNvPr id="7" name="Rectangle 6">
            <a:extLst>
              <a:ext uri="{FF2B5EF4-FFF2-40B4-BE49-F238E27FC236}">
                <a16:creationId xmlns:a16="http://schemas.microsoft.com/office/drawing/2014/main" id="{D0A897EC-1791-431F-9B7C-3F0C45E300FE}"/>
              </a:ext>
            </a:extLst>
          </p:cNvPr>
          <p:cNvSpPr/>
          <p:nvPr userDrawn="1"/>
        </p:nvSpPr>
        <p:spPr>
          <a:xfrm>
            <a:off x="0" y="3621024"/>
            <a:ext cx="9144000" cy="1522476"/>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20" dirty="0"/>
              <a:t> </a:t>
            </a:r>
          </a:p>
        </p:txBody>
      </p:sp>
      <p:sp>
        <p:nvSpPr>
          <p:cNvPr id="12" name="Text Placeholder 11">
            <a:extLst>
              <a:ext uri="{FF2B5EF4-FFF2-40B4-BE49-F238E27FC236}">
                <a16:creationId xmlns:a16="http://schemas.microsoft.com/office/drawing/2014/main" id="{F9D7A3D1-54DC-4F28-A67A-01772B7F8EB3}"/>
              </a:ext>
            </a:extLst>
          </p:cNvPr>
          <p:cNvSpPr>
            <a:spLocks noGrp="1"/>
          </p:cNvSpPr>
          <p:nvPr>
            <p:ph type="body" sz="quarter" idx="14" hasCustomPrompt="1"/>
          </p:nvPr>
        </p:nvSpPr>
        <p:spPr>
          <a:xfrm>
            <a:off x="365759" y="3941979"/>
            <a:ext cx="8503920" cy="880567"/>
          </a:xfrm>
        </p:spPr>
        <p:txBody>
          <a:bodyPr anchor="ctr" anchorCtr="0"/>
          <a:lstStyle>
            <a:lvl1pPr marL="0" indent="0" algn="l" defTabSz="411480" rtl="0" eaLnBrk="1" latinLnBrk="0" hangingPunct="1">
              <a:lnSpc>
                <a:spcPts val="3000"/>
              </a:lnSpc>
              <a:spcBef>
                <a:spcPts val="0"/>
              </a:spcBef>
              <a:buNone/>
              <a:defRPr lang="en-US" sz="3060" kern="1200" cap="all" baseline="0" dirty="0" smtClean="0">
                <a:solidFill>
                  <a:schemeClr val="bg1"/>
                </a:solidFill>
                <a:latin typeface="FreightSans Pro Semibold"/>
                <a:ea typeface="+mn-ea"/>
                <a:cs typeface="FreightSans Pro Semibold"/>
              </a:defRPr>
            </a:lvl1pPr>
          </a:lstStyle>
          <a:p>
            <a:pPr lvl="0"/>
            <a:r>
              <a:rPr lang="en-US" dirty="0"/>
              <a:t>Large Picture Text/Title</a:t>
            </a:r>
          </a:p>
        </p:txBody>
      </p:sp>
    </p:spTree>
    <p:extLst>
      <p:ext uri="{BB962C8B-B14F-4D97-AF65-F5344CB8AC3E}">
        <p14:creationId xmlns:p14="http://schemas.microsoft.com/office/powerpoint/2010/main" val="238088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Bullet A">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69843" y="1602611"/>
            <a:ext cx="8328847" cy="2636537"/>
          </a:xfrm>
        </p:spPr>
        <p:txBody>
          <a:bodyPr/>
          <a:lstStyle>
            <a:lvl1pPr marL="308610" indent="-308610">
              <a:buFont typeface="Arial" panose="020B0604020202020204" pitchFamily="34" charset="0"/>
              <a:buChar char="•"/>
              <a:defRPr lang="en-US" sz="1800" kern="1200" dirty="0" smtClean="0">
                <a:solidFill>
                  <a:schemeClr val="tx1"/>
                </a:solidFill>
                <a:latin typeface="FreightSans Pro Medium"/>
                <a:ea typeface="+mn-ea"/>
                <a:cs typeface="FreightSans Pro Medium"/>
              </a:defRPr>
            </a:lvl1pPr>
          </a:lstStyle>
          <a:p>
            <a:pPr lvl="0"/>
            <a:r>
              <a:rPr lang="en-US" dirty="0" err="1"/>
              <a:t>Harum</a:t>
            </a:r>
            <a:r>
              <a:rPr lang="en-US" dirty="0"/>
              <a:t> </a:t>
            </a:r>
            <a:r>
              <a:rPr lang="en-US" dirty="0" err="1"/>
              <a:t>faccatis</a:t>
            </a:r>
            <a:r>
              <a:rPr lang="en-US" dirty="0"/>
              <a:t> </a:t>
            </a:r>
            <a:r>
              <a:rPr lang="en-US" dirty="0" err="1"/>
              <a:t>illo</a:t>
            </a:r>
            <a:r>
              <a:rPr lang="en-US" dirty="0"/>
              <a:t> </a:t>
            </a:r>
            <a:r>
              <a:rPr lang="en-US" dirty="0" err="1"/>
              <a:t>doluptia</a:t>
            </a:r>
            <a:r>
              <a:rPr lang="en-US" dirty="0"/>
              <a:t> </a:t>
            </a:r>
            <a:r>
              <a:rPr lang="en-US" dirty="0" err="1"/>
              <a:t>doloris</a:t>
            </a:r>
            <a:r>
              <a:rPr lang="en-US" dirty="0"/>
              <a:t> </a:t>
            </a:r>
            <a:r>
              <a:rPr lang="en-US" dirty="0" err="1"/>
              <a:t>quame</a:t>
            </a:r>
            <a:r>
              <a:rPr lang="en-US" dirty="0"/>
              <a:t> </a:t>
            </a:r>
            <a:r>
              <a:rPr lang="en-US" dirty="0" err="1"/>
              <a:t>ventibus</a:t>
            </a:r>
            <a:r>
              <a:rPr lang="en-US" dirty="0"/>
              <a:t> a </a:t>
            </a:r>
            <a:r>
              <a:rPr lang="en-US" dirty="0" err="1"/>
              <a:t>nosam</a:t>
            </a:r>
            <a:r>
              <a:rPr lang="en-US" dirty="0"/>
              <a:t> </a:t>
            </a:r>
            <a:r>
              <a:rPr lang="en-US" dirty="0" err="1"/>
              <a:t>aut</a:t>
            </a:r>
            <a:r>
              <a:rPr lang="en-US" dirty="0"/>
              <a:t> </a:t>
            </a:r>
            <a:r>
              <a:rPr lang="en-US" dirty="0" err="1"/>
              <a:t>molupta</a:t>
            </a:r>
            <a:r>
              <a:rPr lang="en-US" dirty="0"/>
              <a:t> </a:t>
            </a:r>
            <a:r>
              <a:rPr lang="en-US" dirty="0" err="1"/>
              <a:t>tibust</a:t>
            </a:r>
            <a:r>
              <a:rPr lang="en-US" dirty="0"/>
              <a:t> hit </a:t>
            </a:r>
            <a:r>
              <a:rPr lang="en-US" dirty="0" err="1"/>
              <a:t>voluptae</a:t>
            </a:r>
            <a:r>
              <a:rPr lang="en-US" dirty="0"/>
              <a:t>. </a:t>
            </a:r>
            <a:r>
              <a:rPr lang="en-US" dirty="0" err="1"/>
              <a:t>Ut</a:t>
            </a:r>
            <a:r>
              <a:rPr lang="en-US" dirty="0"/>
              <a:t> </a:t>
            </a:r>
            <a:r>
              <a:rPr lang="en-US" dirty="0" err="1"/>
              <a:t>verferspel</a:t>
            </a:r>
            <a:r>
              <a:rPr lang="en-US" dirty="0"/>
              <a:t> min </a:t>
            </a:r>
            <a:r>
              <a:rPr lang="en-US" dirty="0" err="1"/>
              <a:t>cus</a:t>
            </a:r>
            <a:r>
              <a:rPr lang="en-US" dirty="0"/>
              <a:t> </a:t>
            </a:r>
            <a:r>
              <a:rPr lang="en-US" dirty="0" err="1"/>
              <a:t>eriam</a:t>
            </a:r>
            <a:r>
              <a:rPr lang="en-US" dirty="0"/>
              <a:t>, </a:t>
            </a:r>
            <a:r>
              <a:rPr lang="en-US" dirty="0" err="1"/>
              <a:t>excerspitam</a:t>
            </a:r>
            <a:r>
              <a:rPr lang="en-US" dirty="0"/>
              <a:t> </a:t>
            </a:r>
            <a:r>
              <a:rPr lang="en-US" dirty="0" err="1"/>
              <a:t>quam</a:t>
            </a:r>
            <a:r>
              <a:rPr lang="en-US" dirty="0"/>
              <a:t>, </a:t>
            </a:r>
            <a:r>
              <a:rPr lang="en-US" dirty="0" err="1"/>
              <a:t>oditate</a:t>
            </a:r>
            <a:r>
              <a:rPr lang="en-US" dirty="0"/>
              <a:t> et, od </a:t>
            </a:r>
            <a:r>
              <a:rPr lang="en-US" dirty="0" err="1"/>
              <a:t>ulparum</a:t>
            </a:r>
            <a:r>
              <a:rPr lang="en-US" dirty="0"/>
              <a:t> </a:t>
            </a:r>
            <a:r>
              <a:rPr lang="en-US" dirty="0" err="1"/>
              <a:t>est</a:t>
            </a:r>
            <a:r>
              <a:rPr lang="en-US" dirty="0"/>
              <a:t> </a:t>
            </a:r>
            <a:r>
              <a:rPr lang="en-US" dirty="0" err="1"/>
              <a:t>quas</a:t>
            </a:r>
            <a:r>
              <a:rPr lang="en-US" dirty="0"/>
              <a:t> </a:t>
            </a:r>
            <a:r>
              <a:rPr lang="en-US" dirty="0" err="1"/>
              <a:t>simolut</a:t>
            </a:r>
            <a:r>
              <a:rPr lang="en-US" dirty="0"/>
              <a:t> rem qui </a:t>
            </a:r>
            <a:r>
              <a:rPr lang="en-US" dirty="0" err="1"/>
              <a:t>volorem</a:t>
            </a:r>
            <a:r>
              <a:rPr lang="en-US" dirty="0"/>
              <a:t> lam </a:t>
            </a:r>
            <a:r>
              <a:rPr lang="en-US" dirty="0" err="1"/>
              <a:t>voluptas</a:t>
            </a:r>
            <a:r>
              <a:rPr lang="en-US" dirty="0"/>
              <a:t> rem </a:t>
            </a:r>
            <a:r>
              <a:rPr lang="en-US" dirty="0" err="1"/>
              <a:t>faccatur</a:t>
            </a:r>
            <a:r>
              <a:rPr lang="en-US" dirty="0"/>
              <a:t>? </a:t>
            </a:r>
            <a:r>
              <a:rPr lang="en-US" dirty="0" err="1"/>
              <a:t>Unt</a:t>
            </a:r>
            <a:r>
              <a:rPr lang="en-US" dirty="0"/>
              <a:t>.</a:t>
            </a:r>
          </a:p>
          <a:p>
            <a:pPr lvl="0"/>
            <a:r>
              <a:rPr lang="en-US" dirty="0" err="1"/>
              <a:t>Aqui</a:t>
            </a:r>
            <a:r>
              <a:rPr lang="en-US" dirty="0"/>
              <a:t> </a:t>
            </a:r>
            <a:r>
              <a:rPr lang="en-US" dirty="0" err="1"/>
              <a:t>sam</a:t>
            </a:r>
            <a:r>
              <a:rPr lang="en-US" dirty="0"/>
              <a:t>, sit </a:t>
            </a:r>
            <a:r>
              <a:rPr lang="en-US" dirty="0" err="1"/>
              <a:t>quodi</a:t>
            </a:r>
            <a:r>
              <a:rPr lang="en-US" dirty="0"/>
              <a:t> omni </a:t>
            </a:r>
            <a:r>
              <a:rPr lang="en-US" dirty="0" err="1"/>
              <a:t>debis</a:t>
            </a:r>
            <a:r>
              <a:rPr lang="en-US" dirty="0"/>
              <a:t> </a:t>
            </a:r>
            <a:r>
              <a:rPr lang="en-US" dirty="0" err="1"/>
              <a:t>eaquam</a:t>
            </a:r>
            <a:r>
              <a:rPr lang="en-US" dirty="0"/>
              <a:t> lab </a:t>
            </a:r>
            <a:r>
              <a:rPr lang="en-US" dirty="0" err="1"/>
              <a:t>ium</a:t>
            </a:r>
            <a:r>
              <a:rPr lang="en-US" dirty="0"/>
              <a:t> </a:t>
            </a:r>
            <a:r>
              <a:rPr lang="en-US" dirty="0" err="1"/>
              <a:t>quias</a:t>
            </a:r>
            <a:r>
              <a:rPr lang="en-US" dirty="0"/>
              <a:t> </a:t>
            </a:r>
            <a:r>
              <a:rPr lang="en-US" dirty="0" err="1"/>
              <a:t>doluptium</a:t>
            </a:r>
            <a:r>
              <a:rPr lang="en-US" dirty="0"/>
              <a:t> </a:t>
            </a:r>
            <a:r>
              <a:rPr lang="en-US" dirty="0" err="1"/>
              <a:t>velliqu</a:t>
            </a:r>
            <a:r>
              <a:rPr lang="en-US" dirty="0"/>
              <a:t> </a:t>
            </a:r>
            <a:r>
              <a:rPr lang="en-US" dirty="0" err="1"/>
              <a:t>asimperro</a:t>
            </a:r>
            <a:r>
              <a:rPr lang="en-US" dirty="0"/>
              <a:t> mi, intis </a:t>
            </a:r>
            <a:r>
              <a:rPr lang="en-US" dirty="0" err="1"/>
              <a:t>autet</a:t>
            </a:r>
            <a:r>
              <a:rPr lang="en-US" dirty="0"/>
              <a:t> </a:t>
            </a:r>
            <a:r>
              <a:rPr lang="en-US" dirty="0" err="1"/>
              <a:t>volorum</a:t>
            </a:r>
            <a:r>
              <a:rPr lang="en-US" dirty="0"/>
              <a:t> </a:t>
            </a:r>
            <a:r>
              <a:rPr lang="en-US" dirty="0" err="1"/>
              <a:t>quistectem</a:t>
            </a:r>
            <a:r>
              <a:rPr lang="en-US" dirty="0"/>
              <a:t>. Et </a:t>
            </a:r>
            <a:r>
              <a:rPr lang="en-US" dirty="0" err="1"/>
              <a:t>resciis</a:t>
            </a:r>
            <a:r>
              <a:rPr lang="en-US" dirty="0"/>
              <a:t> </a:t>
            </a:r>
            <a:r>
              <a:rPr lang="en-US" dirty="0" err="1"/>
              <a:t>mo</a:t>
            </a:r>
            <a:r>
              <a:rPr lang="en-US" dirty="0"/>
              <a:t> </a:t>
            </a:r>
            <a:r>
              <a:rPr lang="en-US" dirty="0" err="1"/>
              <a:t>berchitet</a:t>
            </a:r>
            <a:r>
              <a:rPr lang="en-US" dirty="0"/>
              <a:t> </a:t>
            </a:r>
            <a:r>
              <a:rPr lang="en-US" dirty="0" err="1"/>
              <a:t>volorepudia</a:t>
            </a:r>
            <a:r>
              <a:rPr lang="en-US" dirty="0"/>
              <a:t> </a:t>
            </a:r>
            <a:r>
              <a:rPr lang="en-US" dirty="0" err="1"/>
              <a:t>nusande</a:t>
            </a:r>
            <a:r>
              <a:rPr lang="en-US" dirty="0"/>
              <a:t> </a:t>
            </a:r>
            <a:r>
              <a:rPr lang="en-US" dirty="0" err="1"/>
              <a:t>laut</a:t>
            </a:r>
            <a:r>
              <a:rPr lang="en-US" dirty="0"/>
              <a:t> </a:t>
            </a:r>
            <a:r>
              <a:rPr lang="en-US" dirty="0" err="1"/>
              <a:t>venimendae</a:t>
            </a:r>
            <a:r>
              <a:rPr lang="en-US" dirty="0"/>
              <a:t> </a:t>
            </a:r>
            <a:r>
              <a:rPr lang="en-US" dirty="0" err="1"/>
              <a:t>voluptatur</a:t>
            </a:r>
            <a:r>
              <a:rPr lang="en-US" dirty="0"/>
              <a:t> </a:t>
            </a:r>
            <a:r>
              <a:rPr lang="en-US" dirty="0" err="1"/>
              <a:t>amet</a:t>
            </a:r>
            <a:r>
              <a:rPr lang="en-US" dirty="0"/>
              <a:t> </a:t>
            </a:r>
            <a:r>
              <a:rPr lang="en-US" dirty="0" err="1"/>
              <a:t>doluptur</a:t>
            </a:r>
            <a:r>
              <a:rPr lang="en-US" dirty="0"/>
              <a:t> sim resto </a:t>
            </a:r>
            <a:r>
              <a:rPr lang="en-US" dirty="0" err="1"/>
              <a:t>eaquam</a:t>
            </a:r>
            <a:r>
              <a:rPr lang="en-US" dirty="0"/>
              <a:t> </a:t>
            </a:r>
            <a:r>
              <a:rPr lang="en-US" dirty="0" err="1"/>
              <a:t>enimin</a:t>
            </a:r>
            <a:r>
              <a:rPr lang="en-US" dirty="0"/>
              <a:t> et </a:t>
            </a:r>
            <a:r>
              <a:rPr lang="en-US" dirty="0" err="1"/>
              <a:t>unt</a:t>
            </a:r>
            <a:r>
              <a:rPr lang="en-US" dirty="0"/>
              <a:t> </a:t>
            </a:r>
            <a:r>
              <a:rPr lang="en-US" dirty="0" err="1"/>
              <a:t>aut</a:t>
            </a:r>
            <a:r>
              <a:rPr lang="en-US" dirty="0"/>
              <a:t> </a:t>
            </a:r>
            <a:r>
              <a:rPr lang="en-US" dirty="0" err="1"/>
              <a:t>aut</a:t>
            </a:r>
            <a:r>
              <a:rPr lang="en-US" dirty="0"/>
              <a:t> et.</a:t>
            </a:r>
          </a:p>
          <a:p>
            <a:pPr lvl="0"/>
            <a:endParaRPr lang="en-US" dirty="0"/>
          </a:p>
        </p:txBody>
      </p:sp>
      <p:sp>
        <p:nvSpPr>
          <p:cNvPr id="12" name="Text Placeholder 11"/>
          <p:cNvSpPr>
            <a:spLocks noGrp="1"/>
          </p:cNvSpPr>
          <p:nvPr>
            <p:ph type="body" sz="quarter" idx="11" hasCustomPrompt="1"/>
          </p:nvPr>
        </p:nvSpPr>
        <p:spPr>
          <a:xfrm>
            <a:off x="365760" y="458699"/>
            <a:ext cx="8503920" cy="949127"/>
          </a:xfrm>
        </p:spPr>
        <p:txBody>
          <a:bodyPr anchor="ctr" anchorCtr="0"/>
          <a:lstStyle>
            <a:lvl1pPr marL="0" marR="0" indent="0" algn="l" defTabSz="411480" rtl="0" eaLnBrk="1" fontAlgn="auto" latinLnBrk="0" hangingPunct="1">
              <a:lnSpc>
                <a:spcPts val="3000"/>
              </a:lnSpc>
              <a:spcBef>
                <a:spcPts val="0"/>
              </a:spcBef>
              <a:spcAft>
                <a:spcPts val="0"/>
              </a:spcAft>
              <a:buClrTx/>
              <a:buSzTx/>
              <a:buFontTx/>
              <a:buNone/>
              <a:tabLst/>
              <a:defRPr lang="en-US" sz="3060" kern="1200" cap="all" dirty="0">
                <a:solidFill>
                  <a:srgbClr val="623393"/>
                </a:solidFill>
                <a:latin typeface="FreightSans Pro Semibold" panose="02000603040000020004" pitchFamily="50" charset="0"/>
                <a:ea typeface="+mn-ea"/>
                <a:cs typeface="FreightSans Pro Semibold" panose="02000603040000020004" pitchFamily="50" charset="0"/>
              </a:defRPr>
            </a:lvl1pPr>
          </a:lstStyle>
          <a:p>
            <a:pPr marL="0" marR="0" lvl="0" indent="0" algn="l" defTabSz="411480" rtl="0" eaLnBrk="1" fontAlgn="auto" latinLnBrk="0" hangingPunct="1">
              <a:lnSpc>
                <a:spcPts val="3060"/>
              </a:lnSpc>
              <a:spcBef>
                <a:spcPts val="0"/>
              </a:spcBef>
              <a:spcAft>
                <a:spcPts val="0"/>
              </a:spcAft>
              <a:buClrTx/>
              <a:buSzTx/>
              <a:buFontTx/>
              <a:buNone/>
              <a:tabLst/>
              <a:defRPr/>
            </a:pPr>
            <a:r>
              <a:rPr kumimoji="0" lang="en-US" sz="3060" b="0" i="0" u="none" strike="noStrike" kern="1200" cap="all" spc="0" normalizeH="0" baseline="0" noProof="0" dirty="0">
                <a:ln>
                  <a:noFill/>
                </a:ln>
                <a:solidFill>
                  <a:srgbClr val="623393"/>
                </a:solidFill>
                <a:effectLst/>
                <a:uLnTx/>
                <a:uFillTx/>
                <a:latin typeface="FreightSans Pro Semibold"/>
                <a:ea typeface="+mn-ea"/>
                <a:cs typeface="FreightSans Pro Semibold"/>
              </a:rPr>
              <a:t>This is a spot for a title that is long enough for two lines</a:t>
            </a:r>
          </a:p>
        </p:txBody>
      </p:sp>
      <p:sp>
        <p:nvSpPr>
          <p:cNvPr id="6" name="Rectangle 1"/>
          <p:cNvSpPr/>
          <p:nvPr userDrawn="1"/>
        </p:nvSpPr>
        <p:spPr>
          <a:xfrm>
            <a:off x="7246471" y="4177392"/>
            <a:ext cx="1897529" cy="966108"/>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stretch>
            <a:fillRect/>
          </a:stretch>
        </p:blipFill>
        <p:spPr>
          <a:xfrm>
            <a:off x="7700518" y="4421386"/>
            <a:ext cx="1200404" cy="492252"/>
          </a:xfrm>
          <a:prstGeom prst="rect">
            <a:avLst/>
          </a:prstGeom>
        </p:spPr>
      </p:pic>
    </p:spTree>
    <p:extLst>
      <p:ext uri="{BB962C8B-B14F-4D97-AF65-F5344CB8AC3E}">
        <p14:creationId xmlns:p14="http://schemas.microsoft.com/office/powerpoint/2010/main" val="233278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Bullet A">
    <p:spTree>
      <p:nvGrpSpPr>
        <p:cNvPr id="1" name=""/>
        <p:cNvGrpSpPr/>
        <p:nvPr/>
      </p:nvGrpSpPr>
      <p:grpSpPr>
        <a:xfrm>
          <a:off x="0" y="0"/>
          <a:ext cx="0" cy="0"/>
          <a:chOff x="0" y="0"/>
          <a:chExt cx="0" cy="0"/>
        </a:xfrm>
      </p:grpSpPr>
      <p:sp>
        <p:nvSpPr>
          <p:cNvPr id="9" name="Rectangle 1"/>
          <p:cNvSpPr/>
          <p:nvPr userDrawn="1"/>
        </p:nvSpPr>
        <p:spPr>
          <a:xfrm>
            <a:off x="7246471" y="4177392"/>
            <a:ext cx="1897529" cy="966108"/>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a:stretch>
            <a:fillRect/>
          </a:stretch>
        </p:blipFill>
        <p:spPr>
          <a:xfrm>
            <a:off x="7700518" y="4421386"/>
            <a:ext cx="1200404" cy="492252"/>
          </a:xfrm>
          <a:prstGeom prst="rect">
            <a:avLst/>
          </a:prstGeom>
        </p:spPr>
      </p:pic>
      <p:cxnSp>
        <p:nvCxnSpPr>
          <p:cNvPr id="7" name="Straight Connector 6"/>
          <p:cNvCxnSpPr/>
          <p:nvPr userDrawn="1"/>
        </p:nvCxnSpPr>
        <p:spPr>
          <a:xfrm>
            <a:off x="4572000" y="1602612"/>
            <a:ext cx="0" cy="273177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10" hasCustomPrompt="1"/>
          </p:nvPr>
        </p:nvSpPr>
        <p:spPr>
          <a:xfrm>
            <a:off x="365760" y="458698"/>
            <a:ext cx="8503920" cy="946404"/>
          </a:xfrm>
        </p:spPr>
        <p:txBody>
          <a:bodyPr anchor="ctr" anchorCtr="0"/>
          <a:lstStyle>
            <a:lvl1pPr marL="0" indent="0">
              <a:lnSpc>
                <a:spcPts val="3000"/>
              </a:lnSpc>
              <a:spcBef>
                <a:spcPts val="900"/>
              </a:spcBef>
              <a:buNone/>
              <a:defRPr lang="en-US" sz="3060" kern="1200" cap="all" dirty="0">
                <a:solidFill>
                  <a:srgbClr val="623393"/>
                </a:solidFill>
                <a:latin typeface="FreightSans Pro Semibold"/>
                <a:ea typeface="+mn-ea"/>
                <a:cs typeface="FreightSans Pro Semibold"/>
              </a:defRPr>
            </a:lvl1pPr>
          </a:lstStyle>
          <a:p>
            <a:pPr lvl="0"/>
            <a:r>
              <a:rPr lang="en-US" dirty="0"/>
              <a:t>This is a spot for a title that is long enough for two lines</a:t>
            </a:r>
          </a:p>
        </p:txBody>
      </p:sp>
      <p:sp>
        <p:nvSpPr>
          <p:cNvPr id="13" name="Text Placeholder 12"/>
          <p:cNvSpPr>
            <a:spLocks noGrp="1"/>
          </p:cNvSpPr>
          <p:nvPr>
            <p:ph type="body" sz="quarter" idx="11" hasCustomPrompt="1"/>
          </p:nvPr>
        </p:nvSpPr>
        <p:spPr>
          <a:xfrm>
            <a:off x="365760" y="1602612"/>
            <a:ext cx="3883936" cy="260055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8" name="Text Placeholder 12"/>
          <p:cNvSpPr>
            <a:spLocks noGrp="1"/>
          </p:cNvSpPr>
          <p:nvPr>
            <p:ph type="body" sz="quarter" idx="12" hasCustomPrompt="1"/>
          </p:nvPr>
        </p:nvSpPr>
        <p:spPr>
          <a:xfrm>
            <a:off x="4842838" y="1602612"/>
            <a:ext cx="3949637" cy="260055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31602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Bullet A">
    <p:spTree>
      <p:nvGrpSpPr>
        <p:cNvPr id="1" name=""/>
        <p:cNvGrpSpPr/>
        <p:nvPr/>
      </p:nvGrpSpPr>
      <p:grpSpPr>
        <a:xfrm>
          <a:off x="0" y="0"/>
          <a:ext cx="0" cy="0"/>
          <a:chOff x="0" y="0"/>
          <a:chExt cx="0" cy="0"/>
        </a:xfrm>
      </p:grpSpPr>
      <p:sp>
        <p:nvSpPr>
          <p:cNvPr id="14" name="Rectangle 1"/>
          <p:cNvSpPr/>
          <p:nvPr userDrawn="1"/>
        </p:nvSpPr>
        <p:spPr>
          <a:xfrm>
            <a:off x="7246471" y="4177392"/>
            <a:ext cx="1897529" cy="966108"/>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2"/>
          <a:stretch>
            <a:fillRect/>
          </a:stretch>
        </p:blipFill>
        <p:spPr>
          <a:xfrm>
            <a:off x="7700518" y="4421386"/>
            <a:ext cx="1200404" cy="492252"/>
          </a:xfrm>
          <a:prstGeom prst="rect">
            <a:avLst/>
          </a:prstGeom>
        </p:spPr>
      </p:pic>
      <p:cxnSp>
        <p:nvCxnSpPr>
          <p:cNvPr id="7" name="Straight Connector 6"/>
          <p:cNvCxnSpPr/>
          <p:nvPr userDrawn="1"/>
        </p:nvCxnSpPr>
        <p:spPr>
          <a:xfrm>
            <a:off x="3036572" y="1602612"/>
            <a:ext cx="0" cy="273177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980635" y="1602612"/>
            <a:ext cx="0" cy="273177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0" hasCustomPrompt="1"/>
          </p:nvPr>
        </p:nvSpPr>
        <p:spPr>
          <a:xfrm>
            <a:off x="365760" y="458698"/>
            <a:ext cx="8503920" cy="946404"/>
          </a:xfrm>
        </p:spPr>
        <p:txBody>
          <a:bodyPr anchor="ctr" anchorCtr="0"/>
          <a:lstStyle>
            <a:lvl1pPr marL="0" indent="0">
              <a:lnSpc>
                <a:spcPts val="3000"/>
              </a:lnSpc>
              <a:spcBef>
                <a:spcPts val="0"/>
              </a:spcBef>
              <a:buNone/>
              <a:defRPr lang="en-US" sz="3060" kern="1200" cap="all" dirty="0">
                <a:solidFill>
                  <a:srgbClr val="623393"/>
                </a:solidFill>
                <a:latin typeface="FreightSans Pro Semibold"/>
                <a:ea typeface="+mn-ea"/>
                <a:cs typeface="FreightSans Pro Semibold"/>
              </a:defRPr>
            </a:lvl1pPr>
          </a:lstStyle>
          <a:p>
            <a:pPr lvl="0"/>
            <a:r>
              <a:rPr lang="en-US" dirty="0"/>
              <a:t>This is a spot for a title that is long enough for two lines</a:t>
            </a:r>
          </a:p>
        </p:txBody>
      </p:sp>
      <p:sp>
        <p:nvSpPr>
          <p:cNvPr id="10" name="Text Placeholder 12"/>
          <p:cNvSpPr>
            <a:spLocks noGrp="1"/>
          </p:cNvSpPr>
          <p:nvPr>
            <p:ph type="body" sz="quarter" idx="11" hasCustomPrompt="1"/>
          </p:nvPr>
        </p:nvSpPr>
        <p:spPr>
          <a:xfrm>
            <a:off x="365761" y="1602612"/>
            <a:ext cx="2377440" cy="2674620"/>
          </a:xfrm>
        </p:spPr>
        <p:txBody>
          <a:bodyPr wrap="square" numCol="1">
            <a:noAutofit/>
          </a:bodyPr>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1" name="Text Placeholder 12"/>
          <p:cNvSpPr>
            <a:spLocks noGrp="1"/>
          </p:cNvSpPr>
          <p:nvPr>
            <p:ph type="body" sz="quarter" idx="12" hasCustomPrompt="1"/>
          </p:nvPr>
        </p:nvSpPr>
        <p:spPr>
          <a:xfrm>
            <a:off x="3327122" y="1602612"/>
            <a:ext cx="2377440" cy="267462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2" name="Text Placeholder 12"/>
          <p:cNvSpPr>
            <a:spLocks noGrp="1"/>
          </p:cNvSpPr>
          <p:nvPr>
            <p:ph type="body" sz="quarter" idx="13" hasCustomPrompt="1"/>
          </p:nvPr>
        </p:nvSpPr>
        <p:spPr>
          <a:xfrm>
            <a:off x="6260124" y="1602612"/>
            <a:ext cx="2377440" cy="267462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C</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418983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B27F30-1EBD-40C8-933D-B9881F691BA4}"/>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4F1E80"/>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dirty="0"/>
              <a:t>Main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080">
                <a:solidFill>
                  <a:schemeClr val="tx1">
                    <a:tint val="75000"/>
                  </a:schemeClr>
                </a:solidFill>
                <a:latin typeface="FreightSans Pro Medium" panose="02000606030000020004" pitchFamily="50" charset="0"/>
              </a:defRPr>
            </a:lvl1pPr>
          </a:lstStyle>
          <a:p>
            <a:r>
              <a:rPr lang="en-US" dirty="0"/>
              <a:t>Date</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080">
                <a:solidFill>
                  <a:schemeClr val="tx1">
                    <a:tint val="75000"/>
                  </a:schemeClr>
                </a:solidFill>
                <a:latin typeface="FreightSans Pro Medium" panose="02000606030000020004" pitchFamily="50" charset="0"/>
              </a:defRPr>
            </a:lvl1pPr>
          </a:lstStyle>
          <a:p>
            <a:r>
              <a:rPr lang="en-US" dirty="0"/>
              <a:t>Footer</a:t>
            </a: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080">
                <a:solidFill>
                  <a:schemeClr val="tx1">
                    <a:tint val="75000"/>
                  </a:schemeClr>
                </a:solidFill>
                <a:latin typeface="FreightSans Pro Medium" panose="02000606030000020004" pitchFamily="50" charset="0"/>
              </a:defRPr>
            </a:lvl1pPr>
          </a:lstStyle>
          <a:p>
            <a:fld id="{D56D9E85-60E1-204E-9031-842F3CBB95EE}" type="slidenum">
              <a:rPr lang="en-US" smtClean="0"/>
              <a:pPr/>
              <a:t>‹#›</a:t>
            </a:fld>
            <a:endParaRPr lang="en-US" dirty="0"/>
          </a:p>
        </p:txBody>
      </p:sp>
    </p:spTree>
    <p:extLst>
      <p:ext uri="{BB962C8B-B14F-4D97-AF65-F5344CB8AC3E}">
        <p14:creationId xmlns:p14="http://schemas.microsoft.com/office/powerpoint/2010/main" val="3103774646"/>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52" r:id="rId3"/>
    <p:sldLayoutId id="2147483654" r:id="rId4"/>
    <p:sldLayoutId id="2147483655" r:id="rId5"/>
    <p:sldLayoutId id="2147483686" r:id="rId6"/>
    <p:sldLayoutId id="2147483656" r:id="rId7"/>
    <p:sldLayoutId id="2147483657" r:id="rId8"/>
    <p:sldLayoutId id="2147483658" r:id="rId9"/>
    <p:sldLayoutId id="2147483659" r:id="rId10"/>
    <p:sldLayoutId id="2147483667" r:id="rId11"/>
    <p:sldLayoutId id="2147483660" r:id="rId12"/>
    <p:sldLayoutId id="2147483685" r:id="rId13"/>
    <p:sldLayoutId id="2147483661" r:id="rId14"/>
    <p:sldLayoutId id="2147483662" r:id="rId15"/>
    <p:sldLayoutId id="2147483663" r:id="rId16"/>
    <p:sldLayoutId id="2147483668" r:id="rId17"/>
    <p:sldLayoutId id="2147483665" r:id="rId18"/>
    <p:sldLayoutId id="2147483671" r:id="rId19"/>
    <p:sldLayoutId id="2147483666" r:id="rId20"/>
    <p:sldLayoutId id="2147483670" r:id="rId21"/>
    <p:sldLayoutId id="2147483669" r:id="rId22"/>
    <p:sldLayoutId id="2147483687" r:id="rId23"/>
  </p:sldLayoutIdLst>
  <p:txStyles>
    <p:titleStyle>
      <a:lvl1pPr algn="l" defTabSz="411480" rtl="0" eaLnBrk="1" latinLnBrk="0" hangingPunct="1">
        <a:spcBef>
          <a:spcPct val="0"/>
        </a:spcBef>
        <a:buNone/>
        <a:defRPr sz="3960" kern="1200">
          <a:solidFill>
            <a:srgbClr val="623393"/>
          </a:solidFill>
          <a:latin typeface="FreightMacro Pro Semibold" panose="02000603040000020004" pitchFamily="50" charset="0"/>
          <a:ea typeface="+mj-ea"/>
          <a:cs typeface="+mj-cs"/>
        </a:defRPr>
      </a:lvl1pPr>
    </p:titleStyle>
    <p:body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yourbotswana.com/2017/09/18/bahurutshe-cultural-lodge-a-glimpse-into-the-setswana-culture/"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hyperlink" Target="mailto:ajrose@wcu.edu"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hyperlink" Target="mailto:mmauco@gmail.com" TargetMode="External"/><Relationship Id="rId5" Type="http://schemas.openxmlformats.org/officeDocument/2006/relationships/hyperlink" Target="mailto:tdavis@wcu.edu" TargetMode="External"/><Relationship Id="rId4" Type="http://schemas.openxmlformats.org/officeDocument/2006/relationships/hyperlink" Target="mailto:kcooper@wc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hyperlink" Target="https://affiliate.wcu.edu/botswana201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ncbddd/autism/hcp-dsm.html"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www.who.int/news-room/fact-sheets/detail/autism-spectrum-disorder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057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Types of services/interventions</a:t>
            </a:r>
          </a:p>
        </p:txBody>
      </p:sp>
      <p:sp>
        <p:nvSpPr>
          <p:cNvPr id="3" name="Text Placeholder 2"/>
          <p:cNvSpPr>
            <a:spLocks noGrp="1"/>
          </p:cNvSpPr>
          <p:nvPr>
            <p:ph type="body" sz="quarter" idx="11"/>
          </p:nvPr>
        </p:nvSpPr>
        <p:spPr/>
        <p:txBody>
          <a:bodyPr/>
          <a:lstStyle/>
          <a:p>
            <a:r>
              <a:rPr lang="en-US" dirty="0"/>
              <a:t>Governmental</a:t>
            </a:r>
          </a:p>
          <a:p>
            <a:r>
              <a:rPr lang="en-US" dirty="0"/>
              <a:t>NGO (non-profits)</a:t>
            </a:r>
          </a:p>
          <a:p>
            <a:r>
              <a:rPr lang="en-US" dirty="0"/>
              <a:t>Private pay</a:t>
            </a:r>
          </a:p>
          <a:p>
            <a:r>
              <a:rPr lang="en-US" dirty="0"/>
              <a:t>Home</a:t>
            </a:r>
          </a:p>
        </p:txBody>
      </p:sp>
      <p:sp>
        <p:nvSpPr>
          <p:cNvPr id="4" name="Text Placeholder 3"/>
          <p:cNvSpPr>
            <a:spLocks noGrp="1"/>
          </p:cNvSpPr>
          <p:nvPr>
            <p:ph type="body" sz="quarter" idx="12"/>
          </p:nvPr>
        </p:nvSpPr>
        <p:spPr/>
        <p:txBody>
          <a:bodyPr/>
          <a:lstStyle/>
          <a:p>
            <a:pPr algn="ctr"/>
            <a:r>
              <a:rPr lang="en-US" b="1" dirty="0"/>
              <a:t>Similarities</a:t>
            </a:r>
          </a:p>
          <a:p>
            <a:r>
              <a:rPr lang="en-US" dirty="0"/>
              <a:t>Special education classrooms; different levels of support; functional skills</a:t>
            </a:r>
          </a:p>
        </p:txBody>
      </p:sp>
      <p:sp>
        <p:nvSpPr>
          <p:cNvPr id="5" name="Text Placeholder 4"/>
          <p:cNvSpPr>
            <a:spLocks noGrp="1"/>
          </p:cNvSpPr>
          <p:nvPr>
            <p:ph type="body" sz="quarter" idx="13"/>
          </p:nvPr>
        </p:nvSpPr>
        <p:spPr/>
        <p:txBody>
          <a:bodyPr/>
          <a:lstStyle/>
          <a:p>
            <a:pPr algn="ctr"/>
            <a:r>
              <a:rPr lang="en-US" b="1" dirty="0"/>
              <a:t>Differences</a:t>
            </a:r>
          </a:p>
          <a:p>
            <a:r>
              <a:rPr lang="en-US" dirty="0"/>
              <a:t>United States – early intervention focus; public school system starting at age 3; varies by state; allied professions; behavioral specialists; training</a:t>
            </a:r>
          </a:p>
        </p:txBody>
      </p:sp>
    </p:spTree>
    <p:extLst>
      <p:ext uri="{BB962C8B-B14F-4D97-AF65-F5344CB8AC3E}">
        <p14:creationId xmlns:p14="http://schemas.microsoft.com/office/powerpoint/2010/main" val="151783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Family support/educational options</a:t>
            </a:r>
          </a:p>
        </p:txBody>
      </p:sp>
      <p:sp>
        <p:nvSpPr>
          <p:cNvPr id="3" name="Text Placeholder 2"/>
          <p:cNvSpPr>
            <a:spLocks noGrp="1"/>
          </p:cNvSpPr>
          <p:nvPr>
            <p:ph type="body" sz="quarter" idx="11"/>
          </p:nvPr>
        </p:nvSpPr>
        <p:spPr/>
        <p:txBody>
          <a:bodyPr/>
          <a:lstStyle/>
          <a:p>
            <a:r>
              <a:rPr lang="en-US" dirty="0"/>
              <a:t>Autism Botswana</a:t>
            </a:r>
          </a:p>
          <a:p>
            <a:r>
              <a:rPr lang="en-US" dirty="0"/>
              <a:t>Autism Speaks</a:t>
            </a:r>
          </a:p>
          <a:p>
            <a:r>
              <a:rPr lang="en-US" dirty="0"/>
              <a:t>Examples of family support in US: TEACCH; Family Support Network; EC Assistance Center; etc. </a:t>
            </a:r>
          </a:p>
        </p:txBody>
      </p:sp>
      <p:sp>
        <p:nvSpPr>
          <p:cNvPr id="4" name="Text Placeholder 3"/>
          <p:cNvSpPr>
            <a:spLocks noGrp="1"/>
          </p:cNvSpPr>
          <p:nvPr>
            <p:ph type="body" sz="quarter" idx="12"/>
          </p:nvPr>
        </p:nvSpPr>
        <p:spPr/>
        <p:txBody>
          <a:bodyPr>
            <a:normAutofit fontScale="92500" lnSpcReduction="20000"/>
          </a:bodyPr>
          <a:lstStyle/>
          <a:p>
            <a:pPr algn="ctr"/>
            <a:r>
              <a:rPr lang="en-US" b="1" dirty="0"/>
              <a:t>Similarities</a:t>
            </a:r>
          </a:p>
          <a:p>
            <a:r>
              <a:rPr lang="en-US" dirty="0"/>
              <a:t>Government/public schools</a:t>
            </a:r>
          </a:p>
          <a:p>
            <a:r>
              <a:rPr lang="en-US" dirty="0"/>
              <a:t>Rural vs. city</a:t>
            </a:r>
          </a:p>
          <a:p>
            <a:r>
              <a:rPr lang="en-US" dirty="0"/>
              <a:t>Increasing awareness and access</a:t>
            </a:r>
          </a:p>
          <a:p>
            <a:r>
              <a:rPr lang="en-US" dirty="0"/>
              <a:t>Lack of support/understanding by family members</a:t>
            </a:r>
          </a:p>
          <a:p>
            <a:r>
              <a:rPr lang="en-US" dirty="0"/>
              <a:t>Journey of advocacy</a:t>
            </a:r>
          </a:p>
          <a:p>
            <a:endParaRPr lang="en-US" dirty="0"/>
          </a:p>
        </p:txBody>
      </p:sp>
      <p:sp>
        <p:nvSpPr>
          <p:cNvPr id="5" name="Text Placeholder 4"/>
          <p:cNvSpPr>
            <a:spLocks noGrp="1"/>
          </p:cNvSpPr>
          <p:nvPr>
            <p:ph type="body" sz="quarter" idx="13"/>
          </p:nvPr>
        </p:nvSpPr>
        <p:spPr/>
        <p:txBody>
          <a:bodyPr/>
          <a:lstStyle/>
          <a:p>
            <a:pPr algn="ctr"/>
            <a:r>
              <a:rPr lang="en-US" b="1" dirty="0"/>
              <a:t>Differences</a:t>
            </a:r>
          </a:p>
          <a:p>
            <a:r>
              <a:rPr lang="en-US" dirty="0"/>
              <a:t>In Botswana: just starting with family support; typically social workers visiting villages; few options; transportation</a:t>
            </a:r>
          </a:p>
        </p:txBody>
      </p:sp>
    </p:spTree>
    <p:extLst>
      <p:ext uri="{BB962C8B-B14F-4D97-AF65-F5344CB8AC3E}">
        <p14:creationId xmlns:p14="http://schemas.microsoft.com/office/powerpoint/2010/main" val="2123659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2865" y="1836496"/>
            <a:ext cx="8422633" cy="3055543"/>
          </a:xfrm>
        </p:spPr>
        <p:txBody>
          <a:bodyPr>
            <a:normAutofit/>
          </a:bodyPr>
          <a:lstStyle/>
          <a:p>
            <a:pPr marL="0" indent="0">
              <a:buNone/>
            </a:pPr>
            <a:r>
              <a:rPr lang="en-US" dirty="0"/>
              <a:t>Botswana: </a:t>
            </a:r>
          </a:p>
          <a:p>
            <a:r>
              <a:rPr lang="en-US" dirty="0"/>
              <a:t>MOESD Inclusive Education Policy</a:t>
            </a:r>
          </a:p>
          <a:p>
            <a:r>
              <a:rPr lang="en-US" dirty="0"/>
              <a:t>Create awareness</a:t>
            </a:r>
          </a:p>
          <a:p>
            <a:r>
              <a:rPr lang="en-US" dirty="0"/>
              <a:t>Establish early intervention</a:t>
            </a:r>
          </a:p>
          <a:p>
            <a:r>
              <a:rPr lang="en-US" dirty="0"/>
              <a:t>Educate stakeholders</a:t>
            </a:r>
          </a:p>
          <a:p>
            <a:pPr marL="0" indent="0">
              <a:buNone/>
            </a:pPr>
            <a:r>
              <a:rPr lang="en-US" dirty="0"/>
              <a:t>United States:</a:t>
            </a:r>
          </a:p>
          <a:p>
            <a:r>
              <a:rPr lang="en-US" dirty="0"/>
              <a:t>U.S. Department of Education’s Individuals with Disabilities Education Act (IDEA)</a:t>
            </a:r>
          </a:p>
          <a:p>
            <a:r>
              <a:rPr lang="en-US" dirty="0"/>
              <a:t>Early Identification</a:t>
            </a:r>
          </a:p>
          <a:p>
            <a:r>
              <a:rPr lang="en-US" dirty="0"/>
              <a:t>Transition to adulthood</a:t>
            </a:r>
          </a:p>
        </p:txBody>
      </p:sp>
      <p:sp>
        <p:nvSpPr>
          <p:cNvPr id="3" name="Text Placeholder 2"/>
          <p:cNvSpPr>
            <a:spLocks noGrp="1"/>
          </p:cNvSpPr>
          <p:nvPr>
            <p:ph type="body" sz="quarter" idx="10"/>
          </p:nvPr>
        </p:nvSpPr>
        <p:spPr/>
        <p:txBody>
          <a:bodyPr>
            <a:normAutofit/>
          </a:bodyPr>
          <a:lstStyle/>
          <a:p>
            <a:r>
              <a:rPr lang="en-US" dirty="0"/>
              <a:t>Goals for each country for education of children on the autism spectrum</a:t>
            </a:r>
          </a:p>
        </p:txBody>
      </p:sp>
    </p:spTree>
    <p:extLst>
      <p:ext uri="{BB962C8B-B14F-4D97-AF65-F5344CB8AC3E}">
        <p14:creationId xmlns:p14="http://schemas.microsoft.com/office/powerpoint/2010/main" val="212759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760" y="205740"/>
            <a:ext cx="8503920" cy="922020"/>
          </a:xfrm>
        </p:spPr>
        <p:txBody>
          <a:bodyPr>
            <a:normAutofit fontScale="85000" lnSpcReduction="20000"/>
          </a:bodyPr>
          <a:lstStyle/>
          <a:p>
            <a:pPr>
              <a:lnSpc>
                <a:spcPct val="120000"/>
              </a:lnSpc>
            </a:pPr>
            <a:r>
              <a:rPr lang="en-US" sz="2000" dirty="0"/>
              <a:t>2) Understanding how to collaboratively provide personnel preparation internationally with educators, administrators and families of children with autism</a:t>
            </a:r>
          </a:p>
        </p:txBody>
      </p:sp>
      <p:sp>
        <p:nvSpPr>
          <p:cNvPr id="3" name="Text Placeholder 2"/>
          <p:cNvSpPr>
            <a:spLocks noGrp="1"/>
          </p:cNvSpPr>
          <p:nvPr>
            <p:ph type="body" sz="quarter" idx="11"/>
          </p:nvPr>
        </p:nvSpPr>
        <p:spPr>
          <a:xfrm>
            <a:off x="1059180" y="2087880"/>
            <a:ext cx="3230880" cy="2857500"/>
          </a:xfrm>
        </p:spPr>
        <p:txBody>
          <a:bodyPr>
            <a:normAutofit/>
          </a:bodyPr>
          <a:lstStyle/>
          <a:p>
            <a:pPr marL="285750" indent="-285750">
              <a:buFont typeface="Arial" panose="020B0604020202020204" pitchFamily="34" charset="0"/>
              <a:buChar char="•"/>
            </a:pPr>
            <a:r>
              <a:rPr lang="en-US" dirty="0"/>
              <a:t>Study abroad</a:t>
            </a:r>
          </a:p>
          <a:p>
            <a:pPr marL="285750" indent="-285750">
              <a:buFont typeface="Arial" panose="020B0604020202020204" pitchFamily="34" charset="0"/>
              <a:buChar char="•"/>
            </a:pPr>
            <a:r>
              <a:rPr lang="en-US" dirty="0"/>
              <a:t>Online communication</a:t>
            </a:r>
          </a:p>
          <a:p>
            <a:pPr marL="285750" indent="-285750">
              <a:buFont typeface="Arial" panose="020B0604020202020204" pitchFamily="34" charset="0"/>
              <a:buChar char="•"/>
            </a:pPr>
            <a:r>
              <a:rPr lang="en-US" dirty="0"/>
              <a:t>Discussions/debriefing</a:t>
            </a:r>
          </a:p>
          <a:p>
            <a:pPr marL="285750" indent="-285750">
              <a:buFont typeface="Arial" panose="020B0604020202020204" pitchFamily="34" charset="0"/>
              <a:buChar char="•"/>
            </a:pPr>
            <a:r>
              <a:rPr lang="en-US" dirty="0"/>
              <a:t>Sharing of expertise</a:t>
            </a:r>
          </a:p>
          <a:p>
            <a:pPr marL="285750" indent="-285750">
              <a:buFont typeface="Arial" panose="020B0604020202020204" pitchFamily="34" charset="0"/>
              <a:buChar char="•"/>
            </a:pPr>
            <a:r>
              <a:rPr lang="en-US" dirty="0"/>
              <a:t>Experiential learning</a:t>
            </a:r>
          </a:p>
          <a:p>
            <a:pPr marL="285750" indent="-285750">
              <a:buFont typeface="Arial" panose="020B0604020202020204" pitchFamily="34" charset="0"/>
              <a:buChar char="•"/>
            </a:pPr>
            <a:r>
              <a:rPr lang="en-US" dirty="0"/>
              <a:t>Group instruction</a:t>
            </a:r>
          </a:p>
          <a:p>
            <a:endParaRPr lang="en-US" dirty="0"/>
          </a:p>
        </p:txBody>
      </p:sp>
      <p:sp>
        <p:nvSpPr>
          <p:cNvPr id="5" name="TextBox 4"/>
          <p:cNvSpPr txBox="1"/>
          <p:nvPr/>
        </p:nvSpPr>
        <p:spPr>
          <a:xfrm>
            <a:off x="4853940" y="2087880"/>
            <a:ext cx="3227615" cy="3859518"/>
          </a:xfrm>
          <a:prstGeom prst="rect">
            <a:avLst/>
          </a:prstGeom>
          <a:noFill/>
        </p:spPr>
        <p:txBody>
          <a:bodyPr wrap="none" rtlCol="0">
            <a:spAutoFit/>
          </a:bodyPr>
          <a:lstStyle/>
          <a:p>
            <a:pPr marL="285750" lvl="0" indent="-285750" defTabSz="411480">
              <a:spcBef>
                <a:spcPct val="20000"/>
              </a:spcBef>
              <a:buFont typeface="Arial" panose="020B0604020202020204" pitchFamily="34" charset="0"/>
              <a:buChar char="•"/>
            </a:pPr>
            <a:r>
              <a:rPr lang="en-US" sz="1700" dirty="0">
                <a:solidFill>
                  <a:prstClr val="black"/>
                </a:solidFill>
                <a:latin typeface="FreightSans Pro Medium" panose="02000606030000020004" pitchFamily="50" charset="0"/>
              </a:rPr>
              <a:t>Readings</a:t>
            </a:r>
          </a:p>
          <a:p>
            <a:pPr marL="285750" lvl="0" indent="-285750" defTabSz="411480">
              <a:spcBef>
                <a:spcPct val="20000"/>
              </a:spcBef>
              <a:buFont typeface="Arial" panose="020B0604020202020204" pitchFamily="34" charset="0"/>
              <a:buChar char="•"/>
            </a:pPr>
            <a:r>
              <a:rPr lang="en-US" sz="1700" dirty="0">
                <a:solidFill>
                  <a:prstClr val="black"/>
                </a:solidFill>
                <a:latin typeface="FreightSans Pro Medium" panose="02000606030000020004" pitchFamily="50" charset="0"/>
              </a:rPr>
              <a:t>Video modeling</a:t>
            </a:r>
          </a:p>
          <a:p>
            <a:pPr marL="285750" lvl="0" indent="-285750" defTabSz="411480">
              <a:spcBef>
                <a:spcPct val="20000"/>
              </a:spcBef>
              <a:buFont typeface="Arial" panose="020B0604020202020204" pitchFamily="34" charset="0"/>
              <a:buChar char="•"/>
            </a:pPr>
            <a:r>
              <a:rPr lang="en-US" sz="1700" dirty="0">
                <a:solidFill>
                  <a:prstClr val="black"/>
                </a:solidFill>
                <a:latin typeface="FreightSans Pro Medium" panose="02000606030000020004" pitchFamily="50" charset="0"/>
              </a:rPr>
              <a:t>Role play and feedback</a:t>
            </a:r>
          </a:p>
          <a:p>
            <a:pPr marL="285750" lvl="0" indent="-285750" defTabSz="411480">
              <a:spcBef>
                <a:spcPct val="20000"/>
              </a:spcBef>
              <a:buFont typeface="Arial" panose="020B0604020202020204" pitchFamily="34" charset="0"/>
              <a:buChar char="•"/>
            </a:pPr>
            <a:r>
              <a:rPr lang="en-US" sz="1700" dirty="0">
                <a:solidFill>
                  <a:prstClr val="black"/>
                </a:solidFill>
                <a:latin typeface="FreightSans Pro Medium" panose="02000606030000020004" pitchFamily="50" charset="0"/>
              </a:rPr>
              <a:t>Less talking</a:t>
            </a:r>
          </a:p>
          <a:p>
            <a:pPr marL="285750" lvl="0" indent="-285750" defTabSz="411480">
              <a:spcBef>
                <a:spcPct val="20000"/>
              </a:spcBef>
              <a:buFont typeface="Arial" panose="020B0604020202020204" pitchFamily="34" charset="0"/>
              <a:buChar char="•"/>
            </a:pPr>
            <a:r>
              <a:rPr lang="en-US" sz="1700" dirty="0">
                <a:solidFill>
                  <a:prstClr val="black"/>
                </a:solidFill>
                <a:latin typeface="FreightSans Pro Medium" panose="02000606030000020004" pitchFamily="50" charset="0"/>
              </a:rPr>
              <a:t>More hands on</a:t>
            </a:r>
          </a:p>
          <a:p>
            <a:pPr marL="285750" lvl="0" indent="-285750" defTabSz="411480">
              <a:spcBef>
                <a:spcPct val="20000"/>
              </a:spcBef>
              <a:buFont typeface="Arial" panose="020B0604020202020204" pitchFamily="34" charset="0"/>
              <a:buChar char="•"/>
            </a:pPr>
            <a:r>
              <a:rPr lang="en-US" sz="1700" dirty="0">
                <a:solidFill>
                  <a:prstClr val="black"/>
                </a:solidFill>
                <a:latin typeface="FreightSans Pro Medium" panose="02000606030000020004" pitchFamily="50" charset="0"/>
              </a:rPr>
              <a:t>Visuals</a:t>
            </a:r>
          </a:p>
          <a:p>
            <a:pPr marL="285750" lvl="0" indent="-285750" defTabSz="411480">
              <a:spcBef>
                <a:spcPct val="20000"/>
              </a:spcBef>
              <a:buFont typeface="Arial" panose="020B0604020202020204" pitchFamily="34" charset="0"/>
              <a:buChar char="•"/>
            </a:pPr>
            <a:r>
              <a:rPr lang="en-US" sz="1700" dirty="0">
                <a:solidFill>
                  <a:prstClr val="black"/>
                </a:solidFill>
                <a:latin typeface="FreightSans Pro Medium" panose="02000606030000020004" pitchFamily="50" charset="0"/>
              </a:rPr>
              <a:t>Reciprocal*****</a:t>
            </a:r>
          </a:p>
          <a:p>
            <a:pPr lvl="0" defTabSz="411480">
              <a:spcBef>
                <a:spcPct val="20000"/>
              </a:spcBef>
            </a:pPr>
            <a:endParaRPr lang="en-US" sz="1700" dirty="0">
              <a:solidFill>
                <a:prstClr val="black"/>
              </a:solidFill>
              <a:latin typeface="FreightSans Pro Medium" panose="02000606030000020004" pitchFamily="50" charset="0"/>
            </a:endParaRPr>
          </a:p>
          <a:p>
            <a:pPr defTabSz="914400">
              <a:lnSpc>
                <a:spcPts val="3400"/>
              </a:lnSpc>
            </a:pPr>
            <a:endParaRPr lang="en-US" sz="2000" cap="all" dirty="0">
              <a:solidFill>
                <a:prstClr val="white"/>
              </a:solidFill>
              <a:latin typeface="FreightSans Pro Semibold"/>
              <a:cs typeface="FreightSans Pro Semibold"/>
            </a:endParaRPr>
          </a:p>
          <a:p>
            <a:pPr defTabSz="914400">
              <a:lnSpc>
                <a:spcPts val="3400"/>
              </a:lnSpc>
            </a:pPr>
            <a:r>
              <a:rPr lang="en-US" sz="2000" cap="all" dirty="0">
                <a:solidFill>
                  <a:prstClr val="white"/>
                </a:solidFill>
                <a:latin typeface="FreightSans Pro Semibold"/>
                <a:cs typeface="FreightSans Pro Semibold"/>
              </a:rPr>
              <a:t>Video modeling</a:t>
            </a:r>
          </a:p>
          <a:p>
            <a:pPr defTabSz="914400">
              <a:lnSpc>
                <a:spcPts val="3400"/>
              </a:lnSpc>
            </a:pPr>
            <a:r>
              <a:rPr lang="en-US" sz="2000" cap="all" dirty="0">
                <a:solidFill>
                  <a:prstClr val="white"/>
                </a:solidFill>
                <a:latin typeface="FreightSans Pro Semibold"/>
                <a:cs typeface="FreightSans Pro Semibold"/>
              </a:rPr>
              <a:t>Role play and feedback</a:t>
            </a:r>
          </a:p>
        </p:txBody>
      </p:sp>
      <p:sp>
        <p:nvSpPr>
          <p:cNvPr id="6" name="TextBox 5"/>
          <p:cNvSpPr txBox="1"/>
          <p:nvPr/>
        </p:nvSpPr>
        <p:spPr>
          <a:xfrm>
            <a:off x="769620" y="1033878"/>
            <a:ext cx="6880860" cy="646331"/>
          </a:xfrm>
          <a:prstGeom prst="rect">
            <a:avLst/>
          </a:prstGeom>
          <a:noFill/>
        </p:spPr>
        <p:txBody>
          <a:bodyPr wrap="square" rtlCol="0">
            <a:spAutoFit/>
          </a:bodyPr>
          <a:lstStyle/>
          <a:p>
            <a:pPr lvl="0" algn="ctr" defTabSz="411480">
              <a:spcBef>
                <a:spcPct val="20000"/>
              </a:spcBef>
            </a:pPr>
            <a:r>
              <a:rPr lang="en-US" sz="1800" i="1" dirty="0">
                <a:solidFill>
                  <a:prstClr val="black"/>
                </a:solidFill>
                <a:latin typeface="FreightSans Pro Medium" panose="02000606030000020004" pitchFamily="50" charset="0"/>
              </a:rPr>
              <a:t>Strategies identified in the research literature regarding international  professional development: </a:t>
            </a:r>
          </a:p>
        </p:txBody>
      </p:sp>
    </p:spTree>
    <p:extLst>
      <p:ext uri="{BB962C8B-B14F-4D97-AF65-F5344CB8AC3E}">
        <p14:creationId xmlns:p14="http://schemas.microsoft.com/office/powerpoint/2010/main" val="2243117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srcRect t="1207" b="1207"/>
          <a:stretch>
            <a:fillRect/>
          </a:stretch>
        </p:blipFill>
        <p:spPr>
          <a:prstGeom prst="rect">
            <a:avLst/>
          </a:prstGeom>
        </p:spPr>
      </p:pic>
      <p:sp>
        <p:nvSpPr>
          <p:cNvPr id="3" name="Text Placeholder 2"/>
          <p:cNvSpPr>
            <a:spLocks noGrp="1"/>
          </p:cNvSpPr>
          <p:nvPr>
            <p:ph type="body" sz="quarter" idx="11"/>
          </p:nvPr>
        </p:nvSpPr>
        <p:spPr/>
        <p:txBody>
          <a:bodyPr>
            <a:normAutofit fontScale="55000" lnSpcReduction="20000"/>
          </a:bodyPr>
          <a:lstStyle/>
          <a:p>
            <a:pPr>
              <a:lnSpc>
                <a:spcPct val="120000"/>
              </a:lnSpc>
            </a:pPr>
            <a:r>
              <a:rPr lang="en-US" dirty="0"/>
              <a:t>3) Understanding the importance of cross-cultural practices when working with children with disabilities, professionals at a conference and families who have children with disabilities.</a:t>
            </a:r>
          </a:p>
        </p:txBody>
      </p:sp>
      <p:sp>
        <p:nvSpPr>
          <p:cNvPr id="4" name="Text Placeholder 3"/>
          <p:cNvSpPr>
            <a:spLocks noGrp="1"/>
          </p:cNvSpPr>
          <p:nvPr>
            <p:ph type="body" sz="quarter" idx="12"/>
          </p:nvPr>
        </p:nvSpPr>
        <p:spPr/>
        <p:txBody>
          <a:bodyPr/>
          <a:lstStyle/>
          <a:p>
            <a:r>
              <a:rPr lang="en-US" i="1" dirty="0"/>
              <a:t>Literature!!</a:t>
            </a:r>
          </a:p>
          <a:p>
            <a:endParaRPr lang="en-US" dirty="0"/>
          </a:p>
          <a:p>
            <a:endParaRPr lang="en-US" dirty="0"/>
          </a:p>
        </p:txBody>
      </p:sp>
      <p:pic>
        <p:nvPicPr>
          <p:cNvPr id="2" name="Picture 1"/>
          <p:cNvPicPr>
            <a:picLocks noChangeAspect="1"/>
          </p:cNvPicPr>
          <p:nvPr/>
        </p:nvPicPr>
        <p:blipFill>
          <a:blip r:embed="rId4"/>
          <a:stretch>
            <a:fillRect/>
          </a:stretch>
        </p:blipFill>
        <p:spPr>
          <a:xfrm>
            <a:off x="719566" y="2515552"/>
            <a:ext cx="1219200" cy="1819275"/>
          </a:xfrm>
          <a:prstGeom prst="rect">
            <a:avLst/>
          </a:prstGeom>
        </p:spPr>
      </p:pic>
      <p:pic>
        <p:nvPicPr>
          <p:cNvPr id="7" name="Picture 6"/>
          <p:cNvPicPr>
            <a:picLocks noChangeAspect="1"/>
          </p:cNvPicPr>
          <p:nvPr/>
        </p:nvPicPr>
        <p:blipFill>
          <a:blip r:embed="rId5"/>
          <a:stretch>
            <a:fillRect/>
          </a:stretch>
        </p:blipFill>
        <p:spPr>
          <a:xfrm>
            <a:off x="3664144" y="1836718"/>
            <a:ext cx="1686390" cy="2555136"/>
          </a:xfrm>
          <a:prstGeom prst="rect">
            <a:avLst/>
          </a:prstGeom>
        </p:spPr>
      </p:pic>
      <p:pic>
        <p:nvPicPr>
          <p:cNvPr id="9" name="Picture 8"/>
          <p:cNvPicPr>
            <a:picLocks noChangeAspect="1"/>
          </p:cNvPicPr>
          <p:nvPr/>
        </p:nvPicPr>
        <p:blipFill>
          <a:blip r:embed="rId6"/>
          <a:stretch>
            <a:fillRect/>
          </a:stretch>
        </p:blipFill>
        <p:spPr>
          <a:xfrm>
            <a:off x="5984439" y="2118360"/>
            <a:ext cx="2412084" cy="1809063"/>
          </a:xfrm>
          <a:prstGeom prst="rect">
            <a:avLst/>
          </a:prstGeom>
        </p:spPr>
      </p:pic>
    </p:spTree>
    <p:extLst>
      <p:ext uri="{BB962C8B-B14F-4D97-AF65-F5344CB8AC3E}">
        <p14:creationId xmlns:p14="http://schemas.microsoft.com/office/powerpoint/2010/main" val="1439661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pPr>
              <a:lnSpc>
                <a:spcPct val="120000"/>
              </a:lnSpc>
            </a:pPr>
            <a:r>
              <a:rPr lang="en-US" u="sng" dirty="0"/>
              <a:t>Journal article</a:t>
            </a:r>
            <a:r>
              <a:rPr lang="en-US" dirty="0"/>
              <a:t>: teaching group counseling in Botswana (Coker &amp; </a:t>
            </a:r>
            <a:r>
              <a:rPr lang="en-US" dirty="0" err="1"/>
              <a:t>Majuta</a:t>
            </a:r>
            <a:r>
              <a:rPr lang="en-US" dirty="0"/>
              <a:t>, 2015)</a:t>
            </a:r>
          </a:p>
        </p:txBody>
      </p:sp>
      <p:sp>
        <p:nvSpPr>
          <p:cNvPr id="3" name="Text Placeholder 2"/>
          <p:cNvSpPr>
            <a:spLocks noGrp="1"/>
          </p:cNvSpPr>
          <p:nvPr>
            <p:ph type="body" sz="quarter" idx="11"/>
          </p:nvPr>
        </p:nvSpPr>
        <p:spPr>
          <a:xfrm>
            <a:off x="365760" y="1478280"/>
            <a:ext cx="4107180" cy="3436620"/>
          </a:xfrm>
        </p:spPr>
        <p:txBody>
          <a:bodyPr>
            <a:normAutofit lnSpcReduction="10000"/>
          </a:bodyPr>
          <a:lstStyle/>
          <a:p>
            <a:pPr lvl="0"/>
            <a:r>
              <a:rPr lang="en-US" b="1" i="1" dirty="0"/>
              <a:t>Respect (“</a:t>
            </a:r>
            <a:r>
              <a:rPr lang="en-US" b="1" i="1" dirty="0" err="1"/>
              <a:t>botho</a:t>
            </a:r>
            <a:r>
              <a:rPr lang="en-US" b="1" i="1" dirty="0"/>
              <a:t>”): </a:t>
            </a:r>
            <a:r>
              <a:rPr lang="en-US" dirty="0"/>
              <a:t>means “wait your turn,” or “don’t interrupt.” “Cutting off” group members is not appropriate in Botswana. Everyone is important! </a:t>
            </a:r>
          </a:p>
          <a:p>
            <a:r>
              <a:rPr lang="en-US" b="1" i="1" dirty="0"/>
              <a:t>Age difference is a factor</a:t>
            </a:r>
            <a:r>
              <a:rPr lang="en-US" i="1" dirty="0"/>
              <a:t>: </a:t>
            </a:r>
            <a:r>
              <a:rPr lang="en-US" dirty="0"/>
              <a:t>pay respect and deference to individuals based on age. Elders add cultural value and credibility to the group. </a:t>
            </a:r>
          </a:p>
          <a:p>
            <a:r>
              <a:rPr lang="en-US" b="1" i="1" dirty="0"/>
              <a:t>Building rapport</a:t>
            </a:r>
            <a:r>
              <a:rPr lang="en-US" i="1" dirty="0"/>
              <a:t>: </a:t>
            </a:r>
            <a:r>
              <a:rPr lang="en-US" dirty="0"/>
              <a:t>name tags, use of Setswana names</a:t>
            </a:r>
          </a:p>
          <a:p>
            <a:r>
              <a:rPr lang="en-US" b="1" i="1" dirty="0"/>
              <a:t>Group Facilitation</a:t>
            </a:r>
            <a:r>
              <a:rPr lang="en-US" i="1" dirty="0"/>
              <a:t>: </a:t>
            </a:r>
            <a:r>
              <a:rPr lang="en-US" dirty="0"/>
              <a:t>respect for authority; straight lecture</a:t>
            </a:r>
          </a:p>
          <a:p>
            <a:pPr lvl="0"/>
            <a:endParaRPr lang="en-US" i="1" dirty="0"/>
          </a:p>
          <a:p>
            <a:endParaRPr lang="en-US" dirty="0"/>
          </a:p>
        </p:txBody>
      </p:sp>
      <p:sp>
        <p:nvSpPr>
          <p:cNvPr id="4" name="Text Placeholder 3"/>
          <p:cNvSpPr>
            <a:spLocks noGrp="1"/>
          </p:cNvSpPr>
          <p:nvPr>
            <p:ph type="body" sz="quarter" idx="12"/>
          </p:nvPr>
        </p:nvSpPr>
        <p:spPr>
          <a:xfrm>
            <a:off x="4655820" y="1602612"/>
            <a:ext cx="4136655" cy="3045588"/>
          </a:xfrm>
        </p:spPr>
        <p:txBody>
          <a:bodyPr>
            <a:normAutofit lnSpcReduction="10000"/>
          </a:bodyPr>
          <a:lstStyle/>
          <a:p>
            <a:r>
              <a:rPr lang="en-US" b="1" i="1" dirty="0"/>
              <a:t>Collectivism and advice-giving</a:t>
            </a:r>
            <a:r>
              <a:rPr lang="en-US" dirty="0"/>
              <a:t>: group members are very caring and give lots of advice and directives to other group participants; may impede individual from developing strategies to cope on their own</a:t>
            </a:r>
          </a:p>
          <a:p>
            <a:r>
              <a:rPr lang="en-US" b="1" i="1" dirty="0"/>
              <a:t>Verbal/non-verbal communication</a:t>
            </a:r>
            <a:r>
              <a:rPr lang="en-US" dirty="0"/>
              <a:t>: switching between English/Setswana; reluctant to identify personal strengths; smiles indicate cognitively present – not agreement</a:t>
            </a:r>
          </a:p>
        </p:txBody>
      </p:sp>
    </p:spTree>
    <p:extLst>
      <p:ext uri="{BB962C8B-B14F-4D97-AF65-F5344CB8AC3E}">
        <p14:creationId xmlns:p14="http://schemas.microsoft.com/office/powerpoint/2010/main" val="2870298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760" y="373380"/>
            <a:ext cx="8503920" cy="1005840"/>
          </a:xfrm>
        </p:spPr>
        <p:txBody>
          <a:bodyPr>
            <a:normAutofit/>
          </a:bodyPr>
          <a:lstStyle/>
          <a:p>
            <a:r>
              <a:rPr lang="en-US" u="sng" dirty="0"/>
              <a:t>Book</a:t>
            </a:r>
            <a:r>
              <a:rPr lang="en-US" dirty="0"/>
              <a:t>: Culture and Customs of Botswana (</a:t>
            </a:r>
            <a:r>
              <a:rPr lang="en-US" dirty="0" err="1"/>
              <a:t>Denbow</a:t>
            </a:r>
            <a:r>
              <a:rPr lang="en-US" dirty="0"/>
              <a:t> and Thebe, 2006)</a:t>
            </a:r>
          </a:p>
          <a:p>
            <a:endParaRPr lang="en-US" dirty="0"/>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US" dirty="0"/>
              <a:t>Religion and worldview</a:t>
            </a:r>
          </a:p>
          <a:p>
            <a:pPr marL="285750" indent="-285750">
              <a:buFont typeface="Arial" panose="020B0604020202020204" pitchFamily="34" charset="0"/>
              <a:buChar char="•"/>
            </a:pPr>
            <a:r>
              <a:rPr lang="en-US" dirty="0"/>
              <a:t>Literature and Media</a:t>
            </a:r>
          </a:p>
          <a:p>
            <a:pPr marL="285750" indent="-285750">
              <a:buFont typeface="Arial" panose="020B0604020202020204" pitchFamily="34" charset="0"/>
              <a:buChar char="•"/>
            </a:pPr>
            <a:r>
              <a:rPr lang="en-US" dirty="0"/>
              <a:t>Art and Architecture</a:t>
            </a:r>
          </a:p>
          <a:p>
            <a:pPr marL="285750" indent="-285750">
              <a:buFont typeface="Arial" panose="020B0604020202020204" pitchFamily="34" charset="0"/>
              <a:buChar char="•"/>
            </a:pPr>
            <a:r>
              <a:rPr lang="en-US" dirty="0"/>
              <a:t>Cuisine and Traditional Dance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linkClick r:id="rId3"/>
              </a:rPr>
              <a:t>Traditional village</a:t>
            </a:r>
            <a:endParaRPr lang="en-US" dirty="0"/>
          </a:p>
          <a:p>
            <a:endParaRPr lang="en-US" dirty="0"/>
          </a:p>
        </p:txBody>
      </p:sp>
      <p:sp>
        <p:nvSpPr>
          <p:cNvPr id="4" name="Text Placeholder 3"/>
          <p:cNvSpPr>
            <a:spLocks noGrp="1"/>
          </p:cNvSpPr>
          <p:nvPr>
            <p:ph type="body" sz="quarter" idx="12"/>
          </p:nvPr>
        </p:nvSpPr>
        <p:spPr/>
        <p:txBody>
          <a:bodyPr/>
          <a:lstStyle/>
          <a:p>
            <a:pPr marL="285750" indent="-285750">
              <a:buFont typeface="Arial" panose="020B0604020202020204" pitchFamily="34" charset="0"/>
              <a:buChar char="•"/>
            </a:pPr>
            <a:r>
              <a:rPr lang="en-US" dirty="0"/>
              <a:t>Gender roles, marriage, and family</a:t>
            </a:r>
          </a:p>
          <a:p>
            <a:pPr marL="285750" indent="-285750">
              <a:buFont typeface="Arial" panose="020B0604020202020204" pitchFamily="34" charset="0"/>
              <a:buChar char="•"/>
            </a:pPr>
            <a:r>
              <a:rPr lang="en-US" dirty="0"/>
              <a:t>Social customs and lifestyle</a:t>
            </a:r>
          </a:p>
          <a:p>
            <a:pPr marL="285750" indent="-285750">
              <a:buFont typeface="Arial" panose="020B0604020202020204" pitchFamily="34" charset="0"/>
              <a:buChar char="•"/>
            </a:pPr>
            <a:r>
              <a:rPr lang="en-US" dirty="0"/>
              <a:t>Music, dance, and theater</a:t>
            </a:r>
          </a:p>
        </p:txBody>
      </p:sp>
    </p:spTree>
    <p:extLst>
      <p:ext uri="{BB962C8B-B14F-4D97-AF65-F5344CB8AC3E}">
        <p14:creationId xmlns:p14="http://schemas.microsoft.com/office/powerpoint/2010/main" val="3237797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u="sng" dirty="0"/>
              <a:t>Book:</a:t>
            </a:r>
            <a:r>
              <a:rPr lang="en-US" dirty="0"/>
              <a:t> #1 Ladies Detective agency series (alexander </a:t>
            </a:r>
            <a:r>
              <a:rPr lang="en-US" dirty="0" err="1"/>
              <a:t>macCall</a:t>
            </a:r>
            <a:r>
              <a:rPr lang="en-US" dirty="0"/>
              <a:t> smith)</a:t>
            </a:r>
          </a:p>
        </p:txBody>
      </p:sp>
      <p:pic>
        <p:nvPicPr>
          <p:cNvPr id="5" name="Picture 4"/>
          <p:cNvPicPr>
            <a:picLocks noChangeAspect="1"/>
          </p:cNvPicPr>
          <p:nvPr/>
        </p:nvPicPr>
        <p:blipFill>
          <a:blip r:embed="rId3"/>
          <a:stretch>
            <a:fillRect/>
          </a:stretch>
        </p:blipFill>
        <p:spPr>
          <a:xfrm>
            <a:off x="590550" y="1939290"/>
            <a:ext cx="2857500" cy="1600200"/>
          </a:xfrm>
          <a:prstGeom prst="rect">
            <a:avLst/>
          </a:prstGeom>
        </p:spPr>
      </p:pic>
      <p:sp>
        <p:nvSpPr>
          <p:cNvPr id="3" name="Text Placeholder 2"/>
          <p:cNvSpPr>
            <a:spLocks noGrp="1"/>
          </p:cNvSpPr>
          <p:nvPr>
            <p:ph type="body" sz="quarter" idx="11"/>
          </p:nvPr>
        </p:nvSpPr>
        <p:spPr/>
        <p:txBody>
          <a:bodyPr>
            <a:normAutofit/>
          </a:bodyPr>
          <a:lstStyle/>
          <a:p>
            <a:endParaRPr lang="en-US" dirty="0"/>
          </a:p>
        </p:txBody>
      </p:sp>
      <p:sp>
        <p:nvSpPr>
          <p:cNvPr id="4" name="Text Placeholder 3"/>
          <p:cNvSpPr>
            <a:spLocks noGrp="1"/>
          </p:cNvSpPr>
          <p:nvPr>
            <p:ph type="body" sz="quarter" idx="12"/>
          </p:nvPr>
        </p:nvSpPr>
        <p:spPr>
          <a:xfrm>
            <a:off x="4842838" y="1602612"/>
            <a:ext cx="3949637" cy="3190368"/>
          </a:xfrm>
        </p:spPr>
        <p:txBody>
          <a:bodyPr/>
          <a:lstStyle/>
          <a:p>
            <a:pPr marL="285750" indent="-285750">
              <a:buFont typeface="Arial" panose="020B0604020202020204" pitchFamily="34" charset="0"/>
              <a:buChar char="•"/>
            </a:pPr>
            <a:r>
              <a:rPr lang="en-US" dirty="0"/>
              <a:t>Provided cultural context</a:t>
            </a:r>
          </a:p>
          <a:p>
            <a:pPr marL="285750" indent="-285750">
              <a:buFont typeface="Arial" panose="020B0604020202020204" pitchFamily="34" charset="0"/>
              <a:buChar char="•"/>
            </a:pPr>
            <a:r>
              <a:rPr lang="en-US" dirty="0"/>
              <a:t>#1 Ladies Detective Agency tours in the capital city of Gaborone</a:t>
            </a:r>
          </a:p>
          <a:p>
            <a:pPr marL="285750" indent="-285750">
              <a:buFont typeface="Arial" panose="020B0604020202020204" pitchFamily="34" charset="0"/>
              <a:buChar char="•"/>
            </a:pPr>
            <a:r>
              <a:rPr lang="en-US" dirty="0"/>
              <a:t>#1 Ladies Coffee House</a:t>
            </a:r>
          </a:p>
        </p:txBody>
      </p:sp>
      <p:pic>
        <p:nvPicPr>
          <p:cNvPr id="6" name="Picture 5"/>
          <p:cNvPicPr>
            <a:picLocks noChangeAspect="1"/>
          </p:cNvPicPr>
          <p:nvPr/>
        </p:nvPicPr>
        <p:blipFill>
          <a:blip r:embed="rId4"/>
          <a:stretch>
            <a:fillRect/>
          </a:stretch>
        </p:blipFill>
        <p:spPr>
          <a:xfrm>
            <a:off x="5677733" y="2845600"/>
            <a:ext cx="2321923" cy="1300277"/>
          </a:xfrm>
          <a:prstGeom prst="rect">
            <a:avLst/>
          </a:prstGeom>
        </p:spPr>
      </p:pic>
    </p:spTree>
    <p:extLst>
      <p:ext uri="{BB962C8B-B14F-4D97-AF65-F5344CB8AC3E}">
        <p14:creationId xmlns:p14="http://schemas.microsoft.com/office/powerpoint/2010/main" val="2868431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088685" y="1539240"/>
            <a:ext cx="7202456" cy="2879575"/>
          </a:xfrm>
        </p:spPr>
        <p:txBody>
          <a:bodyPr>
            <a:normAutofit fontScale="70000" lnSpcReduction="20000"/>
          </a:bodyPr>
          <a:lstStyle/>
          <a:p>
            <a:r>
              <a:rPr lang="en-US" dirty="0"/>
              <a:t>Coker, A.  &amp; </a:t>
            </a:r>
            <a:r>
              <a:rPr lang="en-US" dirty="0" err="1"/>
              <a:t>Majuta</a:t>
            </a:r>
            <a:r>
              <a:rPr lang="en-US" dirty="0"/>
              <a:t>, A. (2015). Teaching group counseling in Botswana: Two U.S. trained counselors discuss experiences and share cultural considerations for practices.  The Journal for Specialists in Group Work, 40(1), 102-116.</a:t>
            </a:r>
          </a:p>
          <a:p>
            <a:endParaRPr lang="en-US" dirty="0"/>
          </a:p>
          <a:p>
            <a:r>
              <a:rPr lang="en-US" dirty="0" err="1"/>
              <a:t>Denbow</a:t>
            </a:r>
            <a:r>
              <a:rPr lang="en-US" dirty="0"/>
              <a:t>, J.  &amp; Thebe, P. (2006).  Culture and Customs of Botswana.   Westport, Connecticut: Greenwood Press.</a:t>
            </a:r>
          </a:p>
          <a:p>
            <a:endParaRPr lang="en-US" dirty="0"/>
          </a:p>
          <a:p>
            <a:r>
              <a:rPr lang="en-US" dirty="0"/>
              <a:t>Smith, A., (1998). The #1 Ladies Detective Agency Series.  Scotland: Polygon, Edinburgh</a:t>
            </a:r>
          </a:p>
          <a:p>
            <a:endParaRPr lang="en-US" dirty="0"/>
          </a:p>
        </p:txBody>
      </p:sp>
    </p:spTree>
    <p:extLst>
      <p:ext uri="{BB962C8B-B14F-4D97-AF65-F5344CB8AC3E}">
        <p14:creationId xmlns:p14="http://schemas.microsoft.com/office/powerpoint/2010/main" val="3489831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a:t>Amy Rose</a:t>
            </a:r>
          </a:p>
        </p:txBody>
      </p:sp>
      <p:sp>
        <p:nvSpPr>
          <p:cNvPr id="3" name="Text Placeholder 2"/>
          <p:cNvSpPr>
            <a:spLocks noGrp="1"/>
          </p:cNvSpPr>
          <p:nvPr>
            <p:ph type="body" sz="quarter" idx="17"/>
          </p:nvPr>
        </p:nvSpPr>
        <p:spPr/>
        <p:txBody>
          <a:bodyPr/>
          <a:lstStyle/>
          <a:p>
            <a:r>
              <a:rPr lang="en-US" dirty="0">
                <a:hlinkClick r:id="rId3"/>
              </a:rPr>
              <a:t>ajrose@wcu.edu</a:t>
            </a:r>
            <a:endParaRPr lang="en-US" dirty="0"/>
          </a:p>
          <a:p>
            <a:r>
              <a:rPr lang="en-US" dirty="0"/>
              <a:t>Western Carolina University</a:t>
            </a:r>
          </a:p>
          <a:p>
            <a:r>
              <a:rPr lang="en-US" dirty="0"/>
              <a:t>(828) 227-3289</a:t>
            </a:r>
          </a:p>
        </p:txBody>
      </p:sp>
      <p:sp>
        <p:nvSpPr>
          <p:cNvPr id="4" name="Text Placeholder 3"/>
          <p:cNvSpPr>
            <a:spLocks noGrp="1"/>
          </p:cNvSpPr>
          <p:nvPr>
            <p:ph type="body" sz="quarter" idx="18"/>
          </p:nvPr>
        </p:nvSpPr>
        <p:spPr/>
        <p:txBody>
          <a:bodyPr/>
          <a:lstStyle/>
          <a:p>
            <a:r>
              <a:rPr lang="en-US" dirty="0"/>
              <a:t>Karena Cooper-Duffy</a:t>
            </a:r>
          </a:p>
        </p:txBody>
      </p:sp>
      <p:sp>
        <p:nvSpPr>
          <p:cNvPr id="5" name="Text Placeholder 4"/>
          <p:cNvSpPr>
            <a:spLocks noGrp="1"/>
          </p:cNvSpPr>
          <p:nvPr>
            <p:ph type="body" sz="quarter" idx="19"/>
          </p:nvPr>
        </p:nvSpPr>
        <p:spPr/>
        <p:txBody>
          <a:bodyPr/>
          <a:lstStyle/>
          <a:p>
            <a:r>
              <a:rPr lang="en-US" dirty="0">
                <a:hlinkClick r:id="rId4"/>
              </a:rPr>
              <a:t>kcooper@wcu.edu</a:t>
            </a:r>
            <a:endParaRPr lang="en-US" dirty="0"/>
          </a:p>
          <a:p>
            <a:r>
              <a:rPr lang="en-US" dirty="0"/>
              <a:t>Western Carolina University</a:t>
            </a:r>
          </a:p>
          <a:p>
            <a:r>
              <a:rPr lang="en-US" dirty="0"/>
              <a:t>(828) 227-3285</a:t>
            </a:r>
          </a:p>
        </p:txBody>
      </p:sp>
      <p:sp>
        <p:nvSpPr>
          <p:cNvPr id="6" name="Text Placeholder 5"/>
          <p:cNvSpPr>
            <a:spLocks noGrp="1"/>
          </p:cNvSpPr>
          <p:nvPr>
            <p:ph type="body" sz="quarter" idx="20"/>
          </p:nvPr>
        </p:nvSpPr>
        <p:spPr/>
        <p:txBody>
          <a:bodyPr/>
          <a:lstStyle/>
          <a:p>
            <a:r>
              <a:rPr lang="en-US" dirty="0"/>
              <a:t>Trish </a:t>
            </a:r>
            <a:r>
              <a:rPr lang="en-US" dirty="0" err="1"/>
              <a:t>davis</a:t>
            </a:r>
            <a:endParaRPr lang="en-US" dirty="0"/>
          </a:p>
        </p:txBody>
      </p:sp>
      <p:sp>
        <p:nvSpPr>
          <p:cNvPr id="7" name="Text Placeholder 6"/>
          <p:cNvSpPr>
            <a:spLocks noGrp="1"/>
          </p:cNvSpPr>
          <p:nvPr>
            <p:ph type="body" sz="quarter" idx="21"/>
          </p:nvPr>
        </p:nvSpPr>
        <p:spPr/>
        <p:txBody>
          <a:bodyPr/>
          <a:lstStyle/>
          <a:p>
            <a:r>
              <a:rPr lang="en-US" dirty="0">
                <a:hlinkClick r:id="rId5"/>
              </a:rPr>
              <a:t>pdavis@wcu.edu</a:t>
            </a:r>
            <a:endParaRPr lang="en-US" dirty="0"/>
          </a:p>
          <a:p>
            <a:r>
              <a:rPr lang="en-US" dirty="0"/>
              <a:t>Western Carolina University</a:t>
            </a:r>
          </a:p>
          <a:p>
            <a:r>
              <a:rPr lang="en-US" dirty="0"/>
              <a:t>(828) 227-2826</a:t>
            </a:r>
          </a:p>
        </p:txBody>
      </p:sp>
      <p:sp>
        <p:nvSpPr>
          <p:cNvPr id="8" name="Text Placeholder 7"/>
          <p:cNvSpPr>
            <a:spLocks noGrp="1"/>
          </p:cNvSpPr>
          <p:nvPr>
            <p:ph type="body" sz="quarter" idx="22"/>
          </p:nvPr>
        </p:nvSpPr>
        <p:spPr/>
        <p:txBody>
          <a:bodyPr/>
          <a:lstStyle/>
          <a:p>
            <a:r>
              <a:rPr lang="en-US" dirty="0"/>
              <a:t>Autism </a:t>
            </a:r>
            <a:r>
              <a:rPr lang="en-US" dirty="0" err="1"/>
              <a:t>botswana</a:t>
            </a:r>
            <a:endParaRPr lang="en-US" dirty="0"/>
          </a:p>
        </p:txBody>
      </p:sp>
      <p:sp>
        <p:nvSpPr>
          <p:cNvPr id="9" name="Text Placeholder 8"/>
          <p:cNvSpPr>
            <a:spLocks noGrp="1"/>
          </p:cNvSpPr>
          <p:nvPr>
            <p:ph type="body" sz="quarter" idx="23"/>
          </p:nvPr>
        </p:nvSpPr>
        <p:spPr/>
        <p:txBody>
          <a:bodyPr/>
          <a:lstStyle/>
          <a:p>
            <a:r>
              <a:rPr lang="en-US" dirty="0">
                <a:hlinkClick r:id="rId6"/>
              </a:rPr>
              <a:t>mmauco@gmail.com</a:t>
            </a:r>
            <a:endParaRPr lang="en-US" dirty="0"/>
          </a:p>
          <a:p>
            <a:r>
              <a:rPr lang="en-US" dirty="0"/>
              <a:t>President, Autism Botswana</a:t>
            </a:r>
          </a:p>
          <a:p>
            <a:endParaRPr lang="en-US" dirty="0"/>
          </a:p>
        </p:txBody>
      </p:sp>
      <p:sp>
        <p:nvSpPr>
          <p:cNvPr id="10" name="Text Placeholder 9"/>
          <p:cNvSpPr>
            <a:spLocks noGrp="1"/>
          </p:cNvSpPr>
          <p:nvPr>
            <p:ph type="body" sz="quarter" idx="24"/>
          </p:nvPr>
        </p:nvSpPr>
        <p:spPr/>
        <p:txBody>
          <a:bodyPr/>
          <a:lstStyle/>
          <a:p>
            <a:r>
              <a:rPr lang="en-US" dirty="0"/>
              <a:t>Feel free to contact us for more information!</a:t>
            </a:r>
          </a:p>
        </p:txBody>
      </p:sp>
    </p:spTree>
    <p:extLst>
      <p:ext uri="{BB962C8B-B14F-4D97-AF65-F5344CB8AC3E}">
        <p14:creationId xmlns:p14="http://schemas.microsoft.com/office/powerpoint/2010/main" val="179519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78408" y="411481"/>
            <a:ext cx="7187184" cy="2095500"/>
          </a:xfrm>
        </p:spPr>
        <p:txBody>
          <a:bodyPr>
            <a:normAutofit fontScale="77500" lnSpcReduction="20000"/>
          </a:bodyPr>
          <a:lstStyle/>
          <a:p>
            <a:r>
              <a:rPr lang="en-US" dirty="0"/>
              <a:t>Teaching Children with Autism through a Collaborative Partnership with Western Carolina University and Autism Botswana.</a:t>
            </a:r>
            <a:br>
              <a:rPr lang="en-US" dirty="0"/>
            </a:br>
            <a:endParaRPr lang="en-US" dirty="0"/>
          </a:p>
        </p:txBody>
      </p:sp>
      <p:pic>
        <p:nvPicPr>
          <p:cNvPr id="3" name="Picture 2"/>
          <p:cNvPicPr>
            <a:picLocks noChangeAspect="1"/>
          </p:cNvPicPr>
          <p:nvPr/>
        </p:nvPicPr>
        <p:blipFill>
          <a:blip r:embed="rId3"/>
          <a:stretch>
            <a:fillRect/>
          </a:stretch>
        </p:blipFill>
        <p:spPr>
          <a:xfrm>
            <a:off x="252609" y="1905000"/>
            <a:ext cx="8638781" cy="2872740"/>
          </a:xfrm>
          <a:prstGeom prst="rect">
            <a:avLst/>
          </a:prstGeom>
        </p:spPr>
      </p:pic>
    </p:spTree>
    <p:extLst>
      <p:ext uri="{BB962C8B-B14F-4D97-AF65-F5344CB8AC3E}">
        <p14:creationId xmlns:p14="http://schemas.microsoft.com/office/powerpoint/2010/main" val="636650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The End</a:t>
            </a:r>
          </a:p>
        </p:txBody>
      </p:sp>
      <p:sp>
        <p:nvSpPr>
          <p:cNvPr id="3" name="Text Placeholder 2"/>
          <p:cNvSpPr>
            <a:spLocks noGrp="1"/>
          </p:cNvSpPr>
          <p:nvPr>
            <p:ph type="body" sz="quarter" idx="14"/>
          </p:nvPr>
        </p:nvSpPr>
        <p:spPr/>
        <p:txBody>
          <a:bodyPr/>
          <a:lstStyle/>
          <a:p>
            <a:r>
              <a:rPr lang="en-US" sz="3600" dirty="0"/>
              <a:t>Questions? </a:t>
            </a:r>
          </a:p>
        </p:txBody>
      </p:sp>
    </p:spTree>
    <p:extLst>
      <p:ext uri="{BB962C8B-B14F-4D97-AF65-F5344CB8AC3E}">
        <p14:creationId xmlns:p14="http://schemas.microsoft.com/office/powerpoint/2010/main" val="168997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78408" y="1271473"/>
            <a:ext cx="7187184" cy="2416607"/>
          </a:xfrm>
        </p:spPr>
        <p:txBody>
          <a:bodyPr>
            <a:normAutofit fontScale="55000" lnSpcReduction="20000"/>
          </a:bodyPr>
          <a:lstStyle/>
          <a:p>
            <a:r>
              <a:rPr lang="en-US" dirty="0"/>
              <a:t>The contents of this presentation were developed under a grant from the Fulbright-Hays Group Projects Abroad (GPA), U.S. Department of Education. However, these contents do not necessarily represent the policy of the Department of Education, and you should not assume endorsement by the Federal Government.</a:t>
            </a:r>
          </a:p>
          <a:p>
            <a:endParaRPr lang="en-US" dirty="0"/>
          </a:p>
          <a:p>
            <a:r>
              <a:rPr lang="en-US" dirty="0"/>
              <a:t>For further information, visit the GPA website.</a:t>
            </a:r>
          </a:p>
        </p:txBody>
      </p:sp>
    </p:spTree>
    <p:extLst>
      <p:ext uri="{BB962C8B-B14F-4D97-AF65-F5344CB8AC3E}">
        <p14:creationId xmlns:p14="http://schemas.microsoft.com/office/powerpoint/2010/main" val="1498318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9843" y="1407827"/>
            <a:ext cx="8328847" cy="3308954"/>
          </a:xfrm>
        </p:spPr>
        <p:txBody>
          <a:bodyPr>
            <a:normAutofit/>
          </a:bodyPr>
          <a:lstStyle/>
          <a:p>
            <a:pPr marL="0" indent="0">
              <a:buNone/>
            </a:pPr>
            <a:r>
              <a:rPr lang="en-US" sz="2000" dirty="0"/>
              <a:t>Participants will : </a:t>
            </a:r>
          </a:p>
          <a:p>
            <a:pPr marL="342900" indent="-342900">
              <a:buFont typeface="+mj-lt"/>
              <a:buAutoNum type="alphaLcParenR"/>
            </a:pPr>
            <a:r>
              <a:rPr lang="en-US" sz="2000" dirty="0"/>
              <a:t>Learn about the similarities and differences regarding the education of students with autism in Botswana, Africa and in the US.</a:t>
            </a:r>
          </a:p>
          <a:p>
            <a:pPr marL="342900" indent="-342900">
              <a:buFont typeface="+mj-lt"/>
              <a:buAutoNum type="alphaLcParenR"/>
            </a:pPr>
            <a:r>
              <a:rPr lang="en-US" sz="2000" dirty="0"/>
              <a:t>Learn about collaborative international personnel preparation strategies when sharing information with professionals and families from Botswana, Africa.</a:t>
            </a:r>
          </a:p>
          <a:p>
            <a:pPr marL="342900" indent="-342900">
              <a:buFont typeface="+mj-lt"/>
              <a:buAutoNum type="alphaLcParenR"/>
            </a:pPr>
            <a:r>
              <a:rPr lang="en-US" sz="2000" dirty="0"/>
              <a:t>Learn about the importance of cross-cultural practices when collaboratively providing personnel preparation activities internationally.</a:t>
            </a:r>
          </a:p>
        </p:txBody>
      </p:sp>
      <p:sp>
        <p:nvSpPr>
          <p:cNvPr id="3" name="Text Placeholder 2"/>
          <p:cNvSpPr>
            <a:spLocks noGrp="1"/>
          </p:cNvSpPr>
          <p:nvPr>
            <p:ph type="body" sz="quarter" idx="11"/>
          </p:nvPr>
        </p:nvSpPr>
        <p:spPr/>
        <p:txBody>
          <a:bodyPr/>
          <a:lstStyle/>
          <a:p>
            <a:r>
              <a:rPr lang="en-US" dirty="0"/>
              <a:t>Objectives:</a:t>
            </a:r>
          </a:p>
        </p:txBody>
      </p:sp>
    </p:spTree>
    <p:extLst>
      <p:ext uri="{BB962C8B-B14F-4D97-AF65-F5344CB8AC3E}">
        <p14:creationId xmlns:p14="http://schemas.microsoft.com/office/powerpoint/2010/main" val="1219672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Presentations at Autism Botswana Conference – parent feedback</a:t>
            </a:r>
          </a:p>
          <a:p>
            <a:r>
              <a:rPr lang="en-US" dirty="0"/>
              <a:t>Worked alongside teachers in schools with special units</a:t>
            </a:r>
          </a:p>
          <a:p>
            <a:r>
              <a:rPr lang="en-US" dirty="0"/>
              <a:t>Parent share through video-conferencing</a:t>
            </a:r>
          </a:p>
          <a:p>
            <a:r>
              <a:rPr lang="en-US" dirty="0"/>
              <a:t>Established collaboration with </a:t>
            </a:r>
            <a:r>
              <a:rPr lang="en-US" dirty="0" err="1"/>
              <a:t>Camphill</a:t>
            </a:r>
            <a:r>
              <a:rPr lang="en-US" dirty="0"/>
              <a:t> (autism unit)</a:t>
            </a:r>
          </a:p>
          <a:p>
            <a:r>
              <a:rPr lang="en-US" dirty="0"/>
              <a:t>President of Autism Botswana, </a:t>
            </a:r>
            <a:r>
              <a:rPr lang="en-US" dirty="0" err="1"/>
              <a:t>Maleshwane</a:t>
            </a:r>
            <a:r>
              <a:rPr lang="en-US" dirty="0"/>
              <a:t> Mauco</a:t>
            </a:r>
          </a:p>
          <a:p>
            <a:r>
              <a:rPr lang="en-US" dirty="0"/>
              <a:t>Partnership with Ministry of Basic Education, Department of Special Support Services</a:t>
            </a:r>
          </a:p>
          <a:p>
            <a:endParaRPr lang="en-US" dirty="0"/>
          </a:p>
        </p:txBody>
      </p:sp>
      <p:sp>
        <p:nvSpPr>
          <p:cNvPr id="3" name="Text Placeholder 2"/>
          <p:cNvSpPr>
            <a:spLocks noGrp="1"/>
          </p:cNvSpPr>
          <p:nvPr>
            <p:ph type="body" sz="quarter" idx="11"/>
          </p:nvPr>
        </p:nvSpPr>
        <p:spPr/>
        <p:txBody>
          <a:bodyPr/>
          <a:lstStyle/>
          <a:p>
            <a:r>
              <a:rPr lang="en-US" dirty="0"/>
              <a:t>Activities to date - foundation</a:t>
            </a:r>
          </a:p>
        </p:txBody>
      </p:sp>
    </p:spTree>
    <p:extLst>
      <p:ext uri="{BB962C8B-B14F-4D97-AF65-F5344CB8AC3E}">
        <p14:creationId xmlns:p14="http://schemas.microsoft.com/office/powerpoint/2010/main" val="405915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srcRect t="1207" b="1207"/>
          <a:stretch>
            <a:fillRect/>
          </a:stretch>
        </p:blipFill>
        <p:spPr>
          <a:prstGeom prst="rect">
            <a:avLst/>
          </a:prstGeom>
        </p:spPr>
      </p:pic>
      <p:sp>
        <p:nvSpPr>
          <p:cNvPr id="3" name="Text Placeholder 2"/>
          <p:cNvSpPr>
            <a:spLocks noGrp="1"/>
          </p:cNvSpPr>
          <p:nvPr>
            <p:ph type="body" sz="quarter" idx="11"/>
          </p:nvPr>
        </p:nvSpPr>
        <p:spPr/>
        <p:txBody>
          <a:bodyPr>
            <a:normAutofit/>
          </a:bodyPr>
          <a:lstStyle/>
          <a:p>
            <a:r>
              <a:rPr lang="en-US" dirty="0"/>
              <a:t>Our website: </a:t>
            </a:r>
            <a:r>
              <a:rPr lang="en-US" dirty="0">
                <a:hlinkClick r:id="rId4"/>
              </a:rPr>
              <a:t>https://affiliate.wcu.edu/botswana2018/</a:t>
            </a:r>
            <a:r>
              <a:rPr lang="en-US" dirty="0"/>
              <a:t> </a:t>
            </a:r>
          </a:p>
        </p:txBody>
      </p:sp>
      <p:sp>
        <p:nvSpPr>
          <p:cNvPr id="4" name="Text Placeholder 3"/>
          <p:cNvSpPr>
            <a:spLocks noGrp="1"/>
          </p:cNvSpPr>
          <p:nvPr>
            <p:ph type="body" sz="quarter" idx="12"/>
          </p:nvPr>
        </p:nvSpPr>
        <p:spPr/>
        <p:txBody>
          <a:bodyPr/>
          <a:lstStyle/>
          <a:p>
            <a:pPr marL="285750" indent="-285750">
              <a:buFont typeface="Arial" panose="020B0604020202020204" pitchFamily="34" charset="0"/>
              <a:buChar char="•"/>
            </a:pPr>
            <a:r>
              <a:rPr lang="en-US" dirty="0"/>
              <a:t>Program Abstract</a:t>
            </a:r>
          </a:p>
          <a:p>
            <a:pPr marL="285750" indent="-285750">
              <a:buFont typeface="Arial" panose="020B0604020202020204" pitchFamily="34" charset="0"/>
              <a:buChar char="•"/>
            </a:pPr>
            <a:r>
              <a:rPr lang="en-US" dirty="0"/>
              <a:t>Curriculum Projects</a:t>
            </a:r>
          </a:p>
          <a:p>
            <a:pPr marL="285750" indent="-285750">
              <a:buFont typeface="Arial" panose="020B0604020202020204" pitchFamily="34" charset="0"/>
              <a:buChar char="•"/>
            </a:pPr>
            <a:r>
              <a:rPr lang="en-US" dirty="0"/>
              <a:t>Pictures</a:t>
            </a:r>
          </a:p>
          <a:p>
            <a:pPr marL="285750" indent="-285750">
              <a:buFont typeface="Arial" panose="020B0604020202020204" pitchFamily="34" charset="0"/>
              <a:buChar char="•"/>
            </a:pPr>
            <a:r>
              <a:rPr lang="en-US" dirty="0"/>
              <a:t>Video</a:t>
            </a:r>
          </a:p>
          <a:p>
            <a:pPr marL="285750" indent="-285750">
              <a:buFont typeface="Arial" panose="020B0604020202020204" pitchFamily="34" charset="0"/>
              <a:buChar char="•"/>
            </a:pPr>
            <a:r>
              <a:rPr lang="en-US" dirty="0"/>
              <a:t>Resources</a:t>
            </a:r>
          </a:p>
          <a:p>
            <a:pPr marL="285750" indent="-285750">
              <a:buFont typeface="Arial" panose="020B0604020202020204" pitchFamily="34" charset="0"/>
              <a:buChar char="•"/>
            </a:pPr>
            <a:r>
              <a:rPr lang="en-US" dirty="0"/>
              <a:t>Presentations</a:t>
            </a:r>
          </a:p>
          <a:p>
            <a:pPr marL="285750" indent="-285750">
              <a:buFont typeface="Arial" panose="020B0604020202020204" pitchFamily="34" charset="0"/>
              <a:buChar char="•"/>
            </a:pPr>
            <a:r>
              <a:rPr lang="en-US" dirty="0"/>
              <a:t>Family Share Event</a:t>
            </a:r>
          </a:p>
          <a:p>
            <a:endParaRPr lang="en-US" dirty="0"/>
          </a:p>
          <a:p>
            <a:endParaRPr lang="en-US" dirty="0"/>
          </a:p>
        </p:txBody>
      </p:sp>
      <p:pic>
        <p:nvPicPr>
          <p:cNvPr id="6" name="Picture 5"/>
          <p:cNvPicPr>
            <a:picLocks noChangeAspect="1"/>
          </p:cNvPicPr>
          <p:nvPr/>
        </p:nvPicPr>
        <p:blipFill>
          <a:blip r:embed="rId5"/>
          <a:stretch>
            <a:fillRect/>
          </a:stretch>
        </p:blipFill>
        <p:spPr>
          <a:xfrm>
            <a:off x="4564380" y="1858945"/>
            <a:ext cx="2804159" cy="2804159"/>
          </a:xfrm>
          <a:prstGeom prst="rect">
            <a:avLst/>
          </a:prstGeom>
        </p:spPr>
      </p:pic>
    </p:spTree>
    <p:extLst>
      <p:ext uri="{BB962C8B-B14F-4D97-AF65-F5344CB8AC3E}">
        <p14:creationId xmlns:p14="http://schemas.microsoft.com/office/powerpoint/2010/main" val="912631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r>
              <a:rPr lang="en-US" dirty="0"/>
              <a:t>1) Understanding the education of children with autism in Botswana, Africa and the United States. </a:t>
            </a:r>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 y="1602612"/>
            <a:ext cx="3627120" cy="280594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536665"/>
            <a:ext cx="3154680" cy="2871888"/>
          </a:xfrm>
          <a:prstGeom prst="rect">
            <a:avLst/>
          </a:prstGeom>
        </p:spPr>
      </p:pic>
    </p:spTree>
    <p:extLst>
      <p:ext uri="{BB962C8B-B14F-4D97-AF65-F5344CB8AC3E}">
        <p14:creationId xmlns:p14="http://schemas.microsoft.com/office/powerpoint/2010/main" val="71355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Characteristics of children on the autism spectrum</a:t>
            </a:r>
          </a:p>
        </p:txBody>
      </p:sp>
      <p:sp>
        <p:nvSpPr>
          <p:cNvPr id="3" name="Text Placeholder 2"/>
          <p:cNvSpPr>
            <a:spLocks noGrp="1"/>
          </p:cNvSpPr>
          <p:nvPr>
            <p:ph type="body" sz="quarter" idx="11"/>
          </p:nvPr>
        </p:nvSpPr>
        <p:spPr>
          <a:xfrm>
            <a:off x="365761" y="1602612"/>
            <a:ext cx="2377440" cy="2763648"/>
          </a:xfrm>
        </p:spPr>
        <p:txBody>
          <a:bodyPr/>
          <a:lstStyle/>
          <a:p>
            <a:pPr marL="285750" indent="-285750">
              <a:buFont typeface="Wingdings" panose="05000000000000000000" pitchFamily="2" charset="2"/>
              <a:buChar char="§"/>
            </a:pPr>
            <a:r>
              <a:rPr lang="en-US" dirty="0">
                <a:hlinkClick r:id="rId3"/>
              </a:rPr>
              <a:t>DSM-V - CDC</a:t>
            </a:r>
            <a:endParaRPr lang="en-US" dirty="0"/>
          </a:p>
          <a:p>
            <a:pPr marL="285750" indent="-285750">
              <a:buFont typeface="Wingdings" panose="05000000000000000000" pitchFamily="2" charset="2"/>
              <a:buChar char="§"/>
            </a:pPr>
            <a:r>
              <a:rPr lang="en-US" dirty="0">
                <a:hlinkClick r:id="rId4"/>
              </a:rPr>
              <a:t>WHO</a:t>
            </a:r>
            <a:endParaRPr lang="en-US" dirty="0"/>
          </a:p>
          <a:p>
            <a:pPr marL="285750" indent="-285750">
              <a:buFont typeface="Wingdings" panose="05000000000000000000" pitchFamily="2" charset="2"/>
              <a:buChar char="§"/>
            </a:pPr>
            <a:endParaRPr lang="en-US" dirty="0"/>
          </a:p>
        </p:txBody>
      </p:sp>
      <p:sp>
        <p:nvSpPr>
          <p:cNvPr id="4" name="Text Placeholder 3"/>
          <p:cNvSpPr>
            <a:spLocks noGrp="1"/>
          </p:cNvSpPr>
          <p:nvPr>
            <p:ph type="body" sz="quarter" idx="12"/>
          </p:nvPr>
        </p:nvSpPr>
        <p:spPr>
          <a:xfrm>
            <a:off x="3327122" y="1602612"/>
            <a:ext cx="2377440" cy="3060828"/>
          </a:xfrm>
        </p:spPr>
        <p:txBody>
          <a:bodyPr>
            <a:normAutofit/>
          </a:bodyPr>
          <a:lstStyle/>
          <a:p>
            <a:pPr algn="ctr"/>
            <a:r>
              <a:rPr lang="en-US" b="1" dirty="0"/>
              <a:t>Similarities</a:t>
            </a:r>
          </a:p>
          <a:p>
            <a:pPr marL="285750" indent="-285750">
              <a:buFont typeface="Wingdings" panose="05000000000000000000" pitchFamily="2" charset="2"/>
              <a:buChar char="§"/>
            </a:pPr>
            <a:r>
              <a:rPr lang="en-US" dirty="0"/>
              <a:t>Range of severity</a:t>
            </a:r>
          </a:p>
          <a:p>
            <a:pPr marL="285750" indent="-285750">
              <a:buFont typeface="Wingdings" panose="05000000000000000000" pitchFamily="2" charset="2"/>
              <a:buChar char="§"/>
            </a:pPr>
            <a:r>
              <a:rPr lang="en-US" dirty="0"/>
              <a:t>Deficits in social communication</a:t>
            </a:r>
          </a:p>
          <a:p>
            <a:pPr marL="285750" indent="-285750">
              <a:buFont typeface="Wingdings" panose="05000000000000000000" pitchFamily="2" charset="2"/>
              <a:buChar char="§"/>
            </a:pPr>
            <a:r>
              <a:rPr lang="en-US" dirty="0"/>
              <a:t>Restricted, repetitive behaviors and interests</a:t>
            </a:r>
          </a:p>
          <a:p>
            <a:pPr marL="285750" indent="-285750">
              <a:buFont typeface="Wingdings" panose="05000000000000000000" pitchFamily="2" charset="2"/>
              <a:buChar char="§"/>
            </a:pPr>
            <a:r>
              <a:rPr lang="en-US" dirty="0"/>
              <a:t>Symptoms present in early childhood</a:t>
            </a:r>
          </a:p>
          <a:p>
            <a:endParaRPr lang="en-US" dirty="0"/>
          </a:p>
        </p:txBody>
      </p:sp>
      <p:sp>
        <p:nvSpPr>
          <p:cNvPr id="5" name="Text Placeholder 4"/>
          <p:cNvSpPr>
            <a:spLocks noGrp="1"/>
          </p:cNvSpPr>
          <p:nvPr>
            <p:ph type="body" sz="quarter" idx="13"/>
          </p:nvPr>
        </p:nvSpPr>
        <p:spPr/>
        <p:txBody>
          <a:bodyPr/>
          <a:lstStyle/>
          <a:p>
            <a:pPr algn="ctr"/>
            <a:r>
              <a:rPr lang="en-US" b="1" dirty="0"/>
              <a:t>Differences</a:t>
            </a:r>
          </a:p>
          <a:p>
            <a:pPr marL="285750" indent="-285750">
              <a:buFont typeface="Wingdings" panose="05000000000000000000" pitchFamily="2" charset="2"/>
              <a:buChar char="§"/>
            </a:pPr>
            <a:r>
              <a:rPr lang="en-US" dirty="0"/>
              <a:t>Behavior</a:t>
            </a:r>
          </a:p>
          <a:p>
            <a:pPr marL="285750" indent="-285750">
              <a:buFont typeface="Wingdings" panose="05000000000000000000" pitchFamily="2" charset="2"/>
              <a:buChar char="§"/>
            </a:pPr>
            <a:r>
              <a:rPr lang="en-US" dirty="0"/>
              <a:t>Attention</a:t>
            </a:r>
          </a:p>
        </p:txBody>
      </p:sp>
    </p:spTree>
    <p:extLst>
      <p:ext uri="{BB962C8B-B14F-4D97-AF65-F5344CB8AC3E}">
        <p14:creationId xmlns:p14="http://schemas.microsoft.com/office/powerpoint/2010/main" val="1304691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Procedures for diagnosis</a:t>
            </a:r>
          </a:p>
        </p:txBody>
      </p:sp>
      <p:sp>
        <p:nvSpPr>
          <p:cNvPr id="3" name="Text Placeholder 2"/>
          <p:cNvSpPr>
            <a:spLocks noGrp="1"/>
          </p:cNvSpPr>
          <p:nvPr>
            <p:ph type="body" sz="quarter" idx="11"/>
          </p:nvPr>
        </p:nvSpPr>
        <p:spPr/>
        <p:txBody>
          <a:bodyPr/>
          <a:lstStyle/>
          <a:p>
            <a:pPr marL="285750" indent="-285750">
              <a:buFont typeface="Wingdings" panose="05000000000000000000" pitchFamily="2" charset="2"/>
              <a:buChar char="§"/>
            </a:pPr>
            <a:r>
              <a:rPr lang="en-US" dirty="0"/>
              <a:t>Age of diagnosis</a:t>
            </a:r>
          </a:p>
          <a:p>
            <a:pPr marL="285750" indent="-285750">
              <a:buFont typeface="Wingdings" panose="05000000000000000000" pitchFamily="2" charset="2"/>
              <a:buChar char="§"/>
            </a:pPr>
            <a:r>
              <a:rPr lang="en-US" dirty="0"/>
              <a:t>Assessment timeline</a:t>
            </a:r>
          </a:p>
          <a:p>
            <a:pPr marL="285750" indent="-285750">
              <a:buFont typeface="Wingdings" panose="05000000000000000000" pitchFamily="2" charset="2"/>
              <a:buChar char="§"/>
            </a:pPr>
            <a:r>
              <a:rPr lang="en-US" dirty="0"/>
              <a:t>Referral</a:t>
            </a:r>
          </a:p>
          <a:p>
            <a:pPr marL="285750" indent="-285750">
              <a:buFont typeface="Wingdings" panose="05000000000000000000" pitchFamily="2" charset="2"/>
              <a:buChar char="§"/>
            </a:pPr>
            <a:r>
              <a:rPr lang="en-US" dirty="0"/>
              <a:t>Awareness</a:t>
            </a:r>
          </a:p>
          <a:p>
            <a:pPr marL="285750" indent="-285750">
              <a:buFont typeface="Wingdings" panose="05000000000000000000" pitchFamily="2" charset="2"/>
              <a:buChar char="§"/>
            </a:pPr>
            <a:r>
              <a:rPr lang="en-US" dirty="0"/>
              <a:t>Barriers</a:t>
            </a:r>
          </a:p>
        </p:txBody>
      </p:sp>
      <p:sp>
        <p:nvSpPr>
          <p:cNvPr id="4" name="Text Placeholder 3"/>
          <p:cNvSpPr>
            <a:spLocks noGrp="1"/>
          </p:cNvSpPr>
          <p:nvPr>
            <p:ph type="body" sz="quarter" idx="12"/>
          </p:nvPr>
        </p:nvSpPr>
        <p:spPr/>
        <p:txBody>
          <a:bodyPr/>
          <a:lstStyle/>
          <a:p>
            <a:pPr algn="ctr"/>
            <a:r>
              <a:rPr lang="en-US" b="1" dirty="0"/>
              <a:t>Similarities</a:t>
            </a:r>
          </a:p>
          <a:p>
            <a:r>
              <a:rPr lang="en-US" dirty="0"/>
              <a:t>Delays between parent first concern and process initiated; cost and access; challenges navigating system</a:t>
            </a:r>
          </a:p>
        </p:txBody>
      </p:sp>
      <p:sp>
        <p:nvSpPr>
          <p:cNvPr id="5" name="Text Placeholder 4"/>
          <p:cNvSpPr>
            <a:spLocks noGrp="1"/>
          </p:cNvSpPr>
          <p:nvPr>
            <p:ph type="body" sz="quarter" idx="13"/>
          </p:nvPr>
        </p:nvSpPr>
        <p:spPr/>
        <p:txBody>
          <a:bodyPr/>
          <a:lstStyle/>
          <a:p>
            <a:pPr algn="ctr"/>
            <a:r>
              <a:rPr lang="en-US" b="1" dirty="0"/>
              <a:t>Differences</a:t>
            </a:r>
          </a:p>
          <a:p>
            <a:r>
              <a:rPr lang="en-US" dirty="0"/>
              <a:t>Botswana: later diagnosis; one center for assessment; one SLP; social worker often first to identify; lack of awareness of ASD characteristics; stigma</a:t>
            </a:r>
          </a:p>
        </p:txBody>
      </p:sp>
    </p:spTree>
    <p:extLst>
      <p:ext uri="{BB962C8B-B14F-4D97-AF65-F5344CB8AC3E}">
        <p14:creationId xmlns:p14="http://schemas.microsoft.com/office/powerpoint/2010/main" val="194752367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1E80"/>
        </a:solidFill>
        <a:ln>
          <a:noFill/>
        </a:ln>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a:solidFill>
            <a:schemeClr val="tx1">
              <a:alpha val="3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marR="0" indent="0" algn="l" defTabSz="914400" rtl="0" eaLnBrk="1" fontAlgn="auto" latinLnBrk="0" hangingPunct="1">
          <a:lnSpc>
            <a:spcPts val="3400"/>
          </a:lnSpc>
          <a:spcBef>
            <a:spcPts val="0"/>
          </a:spcBef>
          <a:spcAft>
            <a:spcPts val="0"/>
          </a:spcAft>
          <a:buClrTx/>
          <a:buSzTx/>
          <a:buFontTx/>
          <a:buNone/>
          <a:tabLst/>
          <a:defRPr kumimoji="0" sz="2000" b="0" i="0" u="none" strike="noStrike" kern="1200" cap="all" spc="0" normalizeH="0" baseline="0" noProof="0" dirty="0" smtClean="0">
            <a:ln>
              <a:noFill/>
            </a:ln>
            <a:solidFill>
              <a:prstClr val="white"/>
            </a:solidFill>
            <a:effectLst/>
            <a:uLnTx/>
            <a:uFillTx/>
            <a:latin typeface="FreightSans Pro Semibold"/>
            <a:ea typeface="+mn-ea"/>
            <a:cs typeface="FreightSans Pro Semibold"/>
          </a:defRPr>
        </a:defPPr>
      </a:lstStyle>
    </a:txDef>
  </a:objectDefaults>
  <a:extraClrSchemeLst/>
  <a:extLst>
    <a:ext uri="{05A4C25C-085E-4340-85A3-A5531E510DB2}">
      <thm15:themeFamily xmlns:thm15="http://schemas.microsoft.com/office/thememl/2012/main" name="PowerPoint is amazing1.potx" id="{590B367D-C7D1-47B9-82AE-D038F54B52B7}" vid="{757DA012-2E8B-4D42-9165-9431CF50D7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1200</TotalTime>
  <Words>1039</Words>
  <Application>Microsoft Office PowerPoint</Application>
  <PresentationFormat>On-screen Show (16:9)</PresentationFormat>
  <Paragraphs>179</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FreightMacro Pro Semibold</vt:lpstr>
      <vt:lpstr>FreightSans Pro Medium</vt:lpstr>
      <vt:lpstr>FreightSans Pro Semibold</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Brandon Dehart</dc:creator>
  <cp:keywords/>
  <dc:description/>
  <cp:lastModifiedBy>Amy Rose</cp:lastModifiedBy>
  <cp:revision>95</cp:revision>
  <cp:lastPrinted>2019-01-11T18:58:59Z</cp:lastPrinted>
  <dcterms:created xsi:type="dcterms:W3CDTF">2018-04-12T17:37:06Z</dcterms:created>
  <dcterms:modified xsi:type="dcterms:W3CDTF">2019-01-11T19:04:46Z</dcterms:modified>
  <cp:category/>
</cp:coreProperties>
</file>