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3"/>
  </p:notesMasterIdLst>
  <p:handoutMasterIdLst>
    <p:handoutMasterId r:id="rId24"/>
  </p:handoutMasterIdLst>
  <p:sldIdLst>
    <p:sldId id="257" r:id="rId5"/>
    <p:sldId id="400" r:id="rId6"/>
    <p:sldId id="384" r:id="rId7"/>
    <p:sldId id="389" r:id="rId8"/>
    <p:sldId id="399" r:id="rId9"/>
    <p:sldId id="392" r:id="rId10"/>
    <p:sldId id="402" r:id="rId11"/>
    <p:sldId id="403" r:id="rId12"/>
    <p:sldId id="404" r:id="rId13"/>
    <p:sldId id="394" r:id="rId14"/>
    <p:sldId id="270" r:id="rId15"/>
    <p:sldId id="268" r:id="rId16"/>
    <p:sldId id="395" r:id="rId17"/>
    <p:sldId id="396" r:id="rId18"/>
    <p:sldId id="405" r:id="rId19"/>
    <p:sldId id="272" r:id="rId20"/>
    <p:sldId id="279" r:id="rId21"/>
    <p:sldId id="3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8DA"/>
    <a:srgbClr val="37335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B82E0-976A-9A10-BDE9-8C5DA14E12DB}" v="33" dt="2025-08-19T19:13:13.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5.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16.svg"/><Relationship Id="rId9" Type="http://schemas.openxmlformats.org/officeDocument/2006/relationships/image" Target="../media/image3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5.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16.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F00C9-E6A2-4D93-B84E-05BECAF4B599}"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F86480AF-48E1-4BFA-8399-020864D9CB46}">
      <dgm:prSet/>
      <dgm:spPr/>
      <dgm:t>
        <a:bodyPr/>
        <a:lstStyle/>
        <a:p>
          <a:r>
            <a:rPr lang="en-US" b="0" i="0" baseline="0"/>
            <a:t>What gap in knowledge or services will this work fill?</a:t>
          </a:r>
          <a:endParaRPr lang="en-US"/>
        </a:p>
      </dgm:t>
    </dgm:pt>
    <dgm:pt modelId="{35280C8C-12C4-49EE-8188-E2D0C267FFDB}" type="parTrans" cxnId="{D90F13A6-F644-49FC-89EB-EFA1E93C577E}">
      <dgm:prSet/>
      <dgm:spPr/>
      <dgm:t>
        <a:bodyPr/>
        <a:lstStyle/>
        <a:p>
          <a:endParaRPr lang="en-US"/>
        </a:p>
      </dgm:t>
    </dgm:pt>
    <dgm:pt modelId="{8850D1B2-FD7D-4536-8DCF-85A44FCA0D15}" type="sibTrans" cxnId="{D90F13A6-F644-49FC-89EB-EFA1E93C577E}">
      <dgm:prSet/>
      <dgm:spPr/>
      <dgm:t>
        <a:bodyPr/>
        <a:lstStyle/>
        <a:p>
          <a:endParaRPr lang="en-US"/>
        </a:p>
      </dgm:t>
    </dgm:pt>
    <dgm:pt modelId="{59D4C3D2-41CF-48CD-A31D-43043B7CEBD3}">
      <dgm:prSet/>
      <dgm:spPr/>
      <dgm:t>
        <a:bodyPr/>
        <a:lstStyle/>
        <a:p>
          <a:r>
            <a:rPr lang="en-US" b="0" i="0" baseline="0"/>
            <a:t>Does this work build on previous work? Which work?</a:t>
          </a:r>
          <a:endParaRPr lang="en-US"/>
        </a:p>
      </dgm:t>
    </dgm:pt>
    <dgm:pt modelId="{316DC0AE-31AE-447A-91EC-6D66D4EA0850}" type="parTrans" cxnId="{95CDF2FF-9702-4E7A-9E82-D2CE6D521843}">
      <dgm:prSet/>
      <dgm:spPr/>
      <dgm:t>
        <a:bodyPr/>
        <a:lstStyle/>
        <a:p>
          <a:endParaRPr lang="en-US"/>
        </a:p>
      </dgm:t>
    </dgm:pt>
    <dgm:pt modelId="{FE173A51-F04D-465B-B4F2-6C133432566A}" type="sibTrans" cxnId="{95CDF2FF-9702-4E7A-9E82-D2CE6D521843}">
      <dgm:prSet/>
      <dgm:spPr/>
      <dgm:t>
        <a:bodyPr/>
        <a:lstStyle/>
        <a:p>
          <a:endParaRPr lang="en-US"/>
        </a:p>
      </dgm:t>
    </dgm:pt>
    <dgm:pt modelId="{A6D75B75-D2C2-46AF-AAA0-B9F120C60C97}">
      <dgm:prSet/>
      <dgm:spPr/>
      <dgm:t>
        <a:bodyPr/>
        <a:lstStyle/>
        <a:p>
          <a:r>
            <a:rPr lang="en-US" b="0" i="0" baseline="0"/>
            <a:t>Does this work solve a fundamental challenge facing the field?</a:t>
          </a:r>
          <a:endParaRPr lang="en-US"/>
        </a:p>
      </dgm:t>
    </dgm:pt>
    <dgm:pt modelId="{8873C292-7F93-42F9-AF98-0A8CE0911524}" type="parTrans" cxnId="{02CF9CB5-EA79-4C55-96B0-13E3609BDC98}">
      <dgm:prSet/>
      <dgm:spPr/>
      <dgm:t>
        <a:bodyPr/>
        <a:lstStyle/>
        <a:p>
          <a:endParaRPr lang="en-US"/>
        </a:p>
      </dgm:t>
    </dgm:pt>
    <dgm:pt modelId="{EDB0115C-1226-4B11-8940-845D23E072B8}" type="sibTrans" cxnId="{02CF9CB5-EA79-4C55-96B0-13E3609BDC98}">
      <dgm:prSet/>
      <dgm:spPr/>
      <dgm:t>
        <a:bodyPr/>
        <a:lstStyle/>
        <a:p>
          <a:endParaRPr lang="en-US"/>
        </a:p>
      </dgm:t>
    </dgm:pt>
    <dgm:pt modelId="{C9C20B4D-29AE-4FAD-976B-5CFCF42001C1}">
      <dgm:prSet/>
      <dgm:spPr/>
      <dgm:t>
        <a:bodyPr/>
        <a:lstStyle/>
        <a:p>
          <a:r>
            <a:rPr lang="en-US" b="0" i="0" baseline="0"/>
            <a:t>Does this work duplicate other work?</a:t>
          </a:r>
          <a:endParaRPr lang="en-US"/>
        </a:p>
      </dgm:t>
    </dgm:pt>
    <dgm:pt modelId="{7202B04D-CF4A-4F21-95E5-1A2A7D17C351}" type="parTrans" cxnId="{680CB6BF-95A0-4B1A-86F6-52372FA4D9C5}">
      <dgm:prSet/>
      <dgm:spPr/>
      <dgm:t>
        <a:bodyPr/>
        <a:lstStyle/>
        <a:p>
          <a:endParaRPr lang="en-US"/>
        </a:p>
      </dgm:t>
    </dgm:pt>
    <dgm:pt modelId="{1B726B05-6BE3-4FA8-A786-70F7B6BF5B05}" type="sibTrans" cxnId="{680CB6BF-95A0-4B1A-86F6-52372FA4D9C5}">
      <dgm:prSet/>
      <dgm:spPr/>
      <dgm:t>
        <a:bodyPr/>
        <a:lstStyle/>
        <a:p>
          <a:endParaRPr lang="en-US"/>
        </a:p>
      </dgm:t>
    </dgm:pt>
    <dgm:pt modelId="{416F0A96-3024-4688-A32A-DA19539B704C}">
      <dgm:prSet/>
      <dgm:spPr/>
      <dgm:t>
        <a:bodyPr/>
        <a:lstStyle/>
        <a:p>
          <a:r>
            <a:rPr lang="en-US" b="0" i="0" baseline="0"/>
            <a:t>How does this work relate to other work already in progress?</a:t>
          </a:r>
          <a:endParaRPr lang="en-US"/>
        </a:p>
      </dgm:t>
    </dgm:pt>
    <dgm:pt modelId="{95973A0C-C722-432B-B00F-7EC69C1D8010}" type="parTrans" cxnId="{B88D93BD-2D62-4A97-A15F-C42013C58C45}">
      <dgm:prSet/>
      <dgm:spPr/>
      <dgm:t>
        <a:bodyPr/>
        <a:lstStyle/>
        <a:p>
          <a:endParaRPr lang="en-US"/>
        </a:p>
      </dgm:t>
    </dgm:pt>
    <dgm:pt modelId="{1B59F4B9-11E2-41E2-9C30-0DBBF3FCD294}" type="sibTrans" cxnId="{B88D93BD-2D62-4A97-A15F-C42013C58C45}">
      <dgm:prSet/>
      <dgm:spPr/>
      <dgm:t>
        <a:bodyPr/>
        <a:lstStyle/>
        <a:p>
          <a:endParaRPr lang="en-US"/>
        </a:p>
      </dgm:t>
    </dgm:pt>
    <dgm:pt modelId="{0B612E88-6A4A-45C5-8183-7C0F6CC1F79A}">
      <dgm:prSet/>
      <dgm:spPr/>
      <dgm:t>
        <a:bodyPr/>
        <a:lstStyle/>
        <a:p>
          <a:r>
            <a:rPr lang="en-US" b="0" i="0" baseline="0"/>
            <a:t>How will this work contribute to the field in the short and long term?</a:t>
          </a:r>
          <a:endParaRPr lang="en-US"/>
        </a:p>
      </dgm:t>
    </dgm:pt>
    <dgm:pt modelId="{01471325-3D5A-4386-8139-7EE081F81273}" type="parTrans" cxnId="{A8AB6D8E-9205-46B0-ACEC-E5DF519F4214}">
      <dgm:prSet/>
      <dgm:spPr/>
      <dgm:t>
        <a:bodyPr/>
        <a:lstStyle/>
        <a:p>
          <a:endParaRPr lang="en-US"/>
        </a:p>
      </dgm:t>
    </dgm:pt>
    <dgm:pt modelId="{29BF1702-1A64-4CFA-8F74-766293971175}" type="sibTrans" cxnId="{A8AB6D8E-9205-46B0-ACEC-E5DF519F4214}">
      <dgm:prSet/>
      <dgm:spPr/>
      <dgm:t>
        <a:bodyPr/>
        <a:lstStyle/>
        <a:p>
          <a:endParaRPr lang="en-US"/>
        </a:p>
      </dgm:t>
    </dgm:pt>
    <dgm:pt modelId="{9808FC00-B7A9-4CD4-8DB5-51B2AC1845F1}">
      <dgm:prSet/>
      <dgm:spPr/>
      <dgm:t>
        <a:bodyPr/>
        <a:lstStyle/>
        <a:p>
          <a:r>
            <a:rPr lang="en-US" b="0" i="0" baseline="0"/>
            <a:t>Is this work a priority for the field?</a:t>
          </a:r>
          <a:endParaRPr lang="en-US"/>
        </a:p>
      </dgm:t>
    </dgm:pt>
    <dgm:pt modelId="{4628E645-2ECA-4BAF-A2AF-1582E93400B4}" type="parTrans" cxnId="{91D10807-4CA0-46A5-AB01-95E80BA80590}">
      <dgm:prSet/>
      <dgm:spPr/>
      <dgm:t>
        <a:bodyPr/>
        <a:lstStyle/>
        <a:p>
          <a:endParaRPr lang="en-US"/>
        </a:p>
      </dgm:t>
    </dgm:pt>
    <dgm:pt modelId="{E31214E3-DF8F-457A-833B-9E9C9A0EE439}" type="sibTrans" cxnId="{91D10807-4CA0-46A5-AB01-95E80BA80590}">
      <dgm:prSet/>
      <dgm:spPr/>
      <dgm:t>
        <a:bodyPr/>
        <a:lstStyle/>
        <a:p>
          <a:endParaRPr lang="en-US"/>
        </a:p>
      </dgm:t>
    </dgm:pt>
    <dgm:pt modelId="{0F8E71A2-6D58-49EB-AAC6-36D9AF3053B9}" type="pres">
      <dgm:prSet presAssocID="{EE5F00C9-E6A2-4D93-B84E-05BECAF4B599}" presName="cycle" presStyleCnt="0">
        <dgm:presLayoutVars>
          <dgm:dir/>
          <dgm:resizeHandles val="exact"/>
        </dgm:presLayoutVars>
      </dgm:prSet>
      <dgm:spPr/>
    </dgm:pt>
    <dgm:pt modelId="{8BC55161-5250-4E10-A88D-256A168C3D05}" type="pres">
      <dgm:prSet presAssocID="{F86480AF-48E1-4BFA-8399-020864D9CB46}" presName="dummy" presStyleCnt="0"/>
      <dgm:spPr/>
    </dgm:pt>
    <dgm:pt modelId="{93C93503-0FDD-4A44-85FD-4767494B7E14}" type="pres">
      <dgm:prSet presAssocID="{F86480AF-48E1-4BFA-8399-020864D9CB46}" presName="node" presStyleLbl="revTx" presStyleIdx="0" presStyleCnt="7">
        <dgm:presLayoutVars>
          <dgm:bulletEnabled val="1"/>
        </dgm:presLayoutVars>
      </dgm:prSet>
      <dgm:spPr/>
    </dgm:pt>
    <dgm:pt modelId="{81547BAF-0BA0-43A3-B826-19EF7B0D6168}" type="pres">
      <dgm:prSet presAssocID="{8850D1B2-FD7D-4536-8DCF-85A44FCA0D15}" presName="sibTrans" presStyleLbl="node1" presStyleIdx="0" presStyleCnt="7"/>
      <dgm:spPr/>
    </dgm:pt>
    <dgm:pt modelId="{735F9AC8-76AB-4723-A5FC-F58ED199C37F}" type="pres">
      <dgm:prSet presAssocID="{59D4C3D2-41CF-48CD-A31D-43043B7CEBD3}" presName="dummy" presStyleCnt="0"/>
      <dgm:spPr/>
    </dgm:pt>
    <dgm:pt modelId="{6A3C086B-4A24-462E-B631-8C0FD29C6202}" type="pres">
      <dgm:prSet presAssocID="{59D4C3D2-41CF-48CD-A31D-43043B7CEBD3}" presName="node" presStyleLbl="revTx" presStyleIdx="1" presStyleCnt="7">
        <dgm:presLayoutVars>
          <dgm:bulletEnabled val="1"/>
        </dgm:presLayoutVars>
      </dgm:prSet>
      <dgm:spPr/>
    </dgm:pt>
    <dgm:pt modelId="{B441B966-294C-4BC3-B513-3A7F1BC2E106}" type="pres">
      <dgm:prSet presAssocID="{FE173A51-F04D-465B-B4F2-6C133432566A}" presName="sibTrans" presStyleLbl="node1" presStyleIdx="1" presStyleCnt="7"/>
      <dgm:spPr/>
    </dgm:pt>
    <dgm:pt modelId="{59E90003-8155-40A3-ACE5-93D447816EE6}" type="pres">
      <dgm:prSet presAssocID="{A6D75B75-D2C2-46AF-AAA0-B9F120C60C97}" presName="dummy" presStyleCnt="0"/>
      <dgm:spPr/>
    </dgm:pt>
    <dgm:pt modelId="{10275278-3F92-4CBC-A1C3-5535F0BF070B}" type="pres">
      <dgm:prSet presAssocID="{A6D75B75-D2C2-46AF-AAA0-B9F120C60C97}" presName="node" presStyleLbl="revTx" presStyleIdx="2" presStyleCnt="7">
        <dgm:presLayoutVars>
          <dgm:bulletEnabled val="1"/>
        </dgm:presLayoutVars>
      </dgm:prSet>
      <dgm:spPr/>
    </dgm:pt>
    <dgm:pt modelId="{2E22085C-DAD4-4045-9EA6-D06745470566}" type="pres">
      <dgm:prSet presAssocID="{EDB0115C-1226-4B11-8940-845D23E072B8}" presName="sibTrans" presStyleLbl="node1" presStyleIdx="2" presStyleCnt="7"/>
      <dgm:spPr/>
    </dgm:pt>
    <dgm:pt modelId="{0F307B37-5883-4E1C-A9D5-A9946B0FC31A}" type="pres">
      <dgm:prSet presAssocID="{C9C20B4D-29AE-4FAD-976B-5CFCF42001C1}" presName="dummy" presStyleCnt="0"/>
      <dgm:spPr/>
    </dgm:pt>
    <dgm:pt modelId="{7F13FC72-1200-4A92-B5CC-5E259A272E2D}" type="pres">
      <dgm:prSet presAssocID="{C9C20B4D-29AE-4FAD-976B-5CFCF42001C1}" presName="node" presStyleLbl="revTx" presStyleIdx="3" presStyleCnt="7">
        <dgm:presLayoutVars>
          <dgm:bulletEnabled val="1"/>
        </dgm:presLayoutVars>
      </dgm:prSet>
      <dgm:spPr/>
    </dgm:pt>
    <dgm:pt modelId="{FE4D4CE2-CA35-4987-93E3-CD3894F7785D}" type="pres">
      <dgm:prSet presAssocID="{1B726B05-6BE3-4FA8-A786-70F7B6BF5B05}" presName="sibTrans" presStyleLbl="node1" presStyleIdx="3" presStyleCnt="7"/>
      <dgm:spPr/>
    </dgm:pt>
    <dgm:pt modelId="{3DCC260E-FD74-4A9B-A172-7FB8D4549A1C}" type="pres">
      <dgm:prSet presAssocID="{416F0A96-3024-4688-A32A-DA19539B704C}" presName="dummy" presStyleCnt="0"/>
      <dgm:spPr/>
    </dgm:pt>
    <dgm:pt modelId="{BBA32179-46BB-437F-A9D9-4A1C0485FBFD}" type="pres">
      <dgm:prSet presAssocID="{416F0A96-3024-4688-A32A-DA19539B704C}" presName="node" presStyleLbl="revTx" presStyleIdx="4" presStyleCnt="7">
        <dgm:presLayoutVars>
          <dgm:bulletEnabled val="1"/>
        </dgm:presLayoutVars>
      </dgm:prSet>
      <dgm:spPr/>
    </dgm:pt>
    <dgm:pt modelId="{AF1F4A8E-C500-4B8C-989B-ED2B03828897}" type="pres">
      <dgm:prSet presAssocID="{1B59F4B9-11E2-41E2-9C30-0DBBF3FCD294}" presName="sibTrans" presStyleLbl="node1" presStyleIdx="4" presStyleCnt="7"/>
      <dgm:spPr/>
    </dgm:pt>
    <dgm:pt modelId="{B19F430C-E4D4-4FA7-8E80-3600C30FCB37}" type="pres">
      <dgm:prSet presAssocID="{0B612E88-6A4A-45C5-8183-7C0F6CC1F79A}" presName="dummy" presStyleCnt="0"/>
      <dgm:spPr/>
    </dgm:pt>
    <dgm:pt modelId="{D89F16E3-7E51-4FB4-AA0B-044396658220}" type="pres">
      <dgm:prSet presAssocID="{0B612E88-6A4A-45C5-8183-7C0F6CC1F79A}" presName="node" presStyleLbl="revTx" presStyleIdx="5" presStyleCnt="7">
        <dgm:presLayoutVars>
          <dgm:bulletEnabled val="1"/>
        </dgm:presLayoutVars>
      </dgm:prSet>
      <dgm:spPr/>
    </dgm:pt>
    <dgm:pt modelId="{0FB88405-DA86-46A9-82B8-C238F7E4C4F6}" type="pres">
      <dgm:prSet presAssocID="{29BF1702-1A64-4CFA-8F74-766293971175}" presName="sibTrans" presStyleLbl="node1" presStyleIdx="5" presStyleCnt="7"/>
      <dgm:spPr/>
    </dgm:pt>
    <dgm:pt modelId="{8B36419E-1EDC-4D9D-A5F3-92BF54AD2113}" type="pres">
      <dgm:prSet presAssocID="{9808FC00-B7A9-4CD4-8DB5-51B2AC1845F1}" presName="dummy" presStyleCnt="0"/>
      <dgm:spPr/>
    </dgm:pt>
    <dgm:pt modelId="{C8423B2D-A7BE-4F92-9C0D-44CBAA2E242A}" type="pres">
      <dgm:prSet presAssocID="{9808FC00-B7A9-4CD4-8DB5-51B2AC1845F1}" presName="node" presStyleLbl="revTx" presStyleIdx="6" presStyleCnt="7">
        <dgm:presLayoutVars>
          <dgm:bulletEnabled val="1"/>
        </dgm:presLayoutVars>
      </dgm:prSet>
      <dgm:spPr/>
    </dgm:pt>
    <dgm:pt modelId="{E7379899-5569-40B1-B050-A6E6FACC2F3D}" type="pres">
      <dgm:prSet presAssocID="{E31214E3-DF8F-457A-833B-9E9C9A0EE439}" presName="sibTrans" presStyleLbl="node1" presStyleIdx="6" presStyleCnt="7"/>
      <dgm:spPr/>
    </dgm:pt>
  </dgm:ptLst>
  <dgm:cxnLst>
    <dgm:cxn modelId="{91D10807-4CA0-46A5-AB01-95E80BA80590}" srcId="{EE5F00C9-E6A2-4D93-B84E-05BECAF4B599}" destId="{9808FC00-B7A9-4CD4-8DB5-51B2AC1845F1}" srcOrd="6" destOrd="0" parTransId="{4628E645-2ECA-4BAF-A2AF-1582E93400B4}" sibTransId="{E31214E3-DF8F-457A-833B-9E9C9A0EE439}"/>
    <dgm:cxn modelId="{3DACCE31-744D-4739-BB31-D547D24DC0CC}" type="presOf" srcId="{416F0A96-3024-4688-A32A-DA19539B704C}" destId="{BBA32179-46BB-437F-A9D9-4A1C0485FBFD}" srcOrd="0" destOrd="0" presId="urn:microsoft.com/office/officeart/2005/8/layout/cycle1"/>
    <dgm:cxn modelId="{8F927732-3A23-4508-8B63-D67B9E30F0B7}" type="presOf" srcId="{EDB0115C-1226-4B11-8940-845D23E072B8}" destId="{2E22085C-DAD4-4045-9EA6-D06745470566}" srcOrd="0" destOrd="0" presId="urn:microsoft.com/office/officeart/2005/8/layout/cycle1"/>
    <dgm:cxn modelId="{33A7FC3A-B452-4087-8C49-7FA2C23FF353}" type="presOf" srcId="{F86480AF-48E1-4BFA-8399-020864D9CB46}" destId="{93C93503-0FDD-4A44-85FD-4767494B7E14}" srcOrd="0" destOrd="0" presId="urn:microsoft.com/office/officeart/2005/8/layout/cycle1"/>
    <dgm:cxn modelId="{0EF1EF5C-E773-42E4-90AC-8DE4E21258ED}" type="presOf" srcId="{E31214E3-DF8F-457A-833B-9E9C9A0EE439}" destId="{E7379899-5569-40B1-B050-A6E6FACC2F3D}" srcOrd="0" destOrd="0" presId="urn:microsoft.com/office/officeart/2005/8/layout/cycle1"/>
    <dgm:cxn modelId="{0B2B134E-1F27-4189-8B69-B8327538AEDC}" type="presOf" srcId="{1B726B05-6BE3-4FA8-A786-70F7B6BF5B05}" destId="{FE4D4CE2-CA35-4987-93E3-CD3894F7785D}" srcOrd="0" destOrd="0" presId="urn:microsoft.com/office/officeart/2005/8/layout/cycle1"/>
    <dgm:cxn modelId="{C1D1347E-AEC2-4E3C-BE17-380B8C37B74A}" type="presOf" srcId="{A6D75B75-D2C2-46AF-AAA0-B9F120C60C97}" destId="{10275278-3F92-4CBC-A1C3-5535F0BF070B}" srcOrd="0" destOrd="0" presId="urn:microsoft.com/office/officeart/2005/8/layout/cycle1"/>
    <dgm:cxn modelId="{A0F85881-7187-49F3-97AB-91DCF201B294}" type="presOf" srcId="{8850D1B2-FD7D-4536-8DCF-85A44FCA0D15}" destId="{81547BAF-0BA0-43A3-B826-19EF7B0D6168}" srcOrd="0" destOrd="0" presId="urn:microsoft.com/office/officeart/2005/8/layout/cycle1"/>
    <dgm:cxn modelId="{A8AB6D8E-9205-46B0-ACEC-E5DF519F4214}" srcId="{EE5F00C9-E6A2-4D93-B84E-05BECAF4B599}" destId="{0B612E88-6A4A-45C5-8183-7C0F6CC1F79A}" srcOrd="5" destOrd="0" parTransId="{01471325-3D5A-4386-8139-7EE081F81273}" sibTransId="{29BF1702-1A64-4CFA-8F74-766293971175}"/>
    <dgm:cxn modelId="{3691D696-A7F6-4843-8AD1-7EB81895AE0B}" type="presOf" srcId="{EE5F00C9-E6A2-4D93-B84E-05BECAF4B599}" destId="{0F8E71A2-6D58-49EB-AAC6-36D9AF3053B9}" srcOrd="0" destOrd="0" presId="urn:microsoft.com/office/officeart/2005/8/layout/cycle1"/>
    <dgm:cxn modelId="{0AFC7299-44F0-4EC0-91F1-56E23344DA47}" type="presOf" srcId="{1B59F4B9-11E2-41E2-9C30-0DBBF3FCD294}" destId="{AF1F4A8E-C500-4B8C-989B-ED2B03828897}" srcOrd="0" destOrd="0" presId="urn:microsoft.com/office/officeart/2005/8/layout/cycle1"/>
    <dgm:cxn modelId="{D913F999-5004-4CC5-89C9-C6631EB608A2}" type="presOf" srcId="{59D4C3D2-41CF-48CD-A31D-43043B7CEBD3}" destId="{6A3C086B-4A24-462E-B631-8C0FD29C6202}" srcOrd="0" destOrd="0" presId="urn:microsoft.com/office/officeart/2005/8/layout/cycle1"/>
    <dgm:cxn modelId="{B628739A-10E3-4F09-AE17-54F065A52FED}" type="presOf" srcId="{0B612E88-6A4A-45C5-8183-7C0F6CC1F79A}" destId="{D89F16E3-7E51-4FB4-AA0B-044396658220}" srcOrd="0" destOrd="0" presId="urn:microsoft.com/office/officeart/2005/8/layout/cycle1"/>
    <dgm:cxn modelId="{D90F13A6-F644-49FC-89EB-EFA1E93C577E}" srcId="{EE5F00C9-E6A2-4D93-B84E-05BECAF4B599}" destId="{F86480AF-48E1-4BFA-8399-020864D9CB46}" srcOrd="0" destOrd="0" parTransId="{35280C8C-12C4-49EE-8188-E2D0C267FFDB}" sibTransId="{8850D1B2-FD7D-4536-8DCF-85A44FCA0D15}"/>
    <dgm:cxn modelId="{E76787AF-E8F1-4D28-8EBC-CB7B4CDF7870}" type="presOf" srcId="{FE173A51-F04D-465B-B4F2-6C133432566A}" destId="{B441B966-294C-4BC3-B513-3A7F1BC2E106}" srcOrd="0" destOrd="0" presId="urn:microsoft.com/office/officeart/2005/8/layout/cycle1"/>
    <dgm:cxn modelId="{02CF9CB5-EA79-4C55-96B0-13E3609BDC98}" srcId="{EE5F00C9-E6A2-4D93-B84E-05BECAF4B599}" destId="{A6D75B75-D2C2-46AF-AAA0-B9F120C60C97}" srcOrd="2" destOrd="0" parTransId="{8873C292-7F93-42F9-AF98-0A8CE0911524}" sibTransId="{EDB0115C-1226-4B11-8940-845D23E072B8}"/>
    <dgm:cxn modelId="{5E4A03B7-691A-4F91-9BDA-4F3DEFC27EDA}" type="presOf" srcId="{C9C20B4D-29AE-4FAD-976B-5CFCF42001C1}" destId="{7F13FC72-1200-4A92-B5CC-5E259A272E2D}" srcOrd="0" destOrd="0" presId="urn:microsoft.com/office/officeart/2005/8/layout/cycle1"/>
    <dgm:cxn modelId="{4B2394BC-365C-4A75-835A-4B6D8BC63DF6}" type="presOf" srcId="{9808FC00-B7A9-4CD4-8DB5-51B2AC1845F1}" destId="{C8423B2D-A7BE-4F92-9C0D-44CBAA2E242A}" srcOrd="0" destOrd="0" presId="urn:microsoft.com/office/officeart/2005/8/layout/cycle1"/>
    <dgm:cxn modelId="{B88D93BD-2D62-4A97-A15F-C42013C58C45}" srcId="{EE5F00C9-E6A2-4D93-B84E-05BECAF4B599}" destId="{416F0A96-3024-4688-A32A-DA19539B704C}" srcOrd="4" destOrd="0" parTransId="{95973A0C-C722-432B-B00F-7EC69C1D8010}" sibTransId="{1B59F4B9-11E2-41E2-9C30-0DBBF3FCD294}"/>
    <dgm:cxn modelId="{680CB6BF-95A0-4B1A-86F6-52372FA4D9C5}" srcId="{EE5F00C9-E6A2-4D93-B84E-05BECAF4B599}" destId="{C9C20B4D-29AE-4FAD-976B-5CFCF42001C1}" srcOrd="3" destOrd="0" parTransId="{7202B04D-CF4A-4F21-95E5-1A2A7D17C351}" sibTransId="{1B726B05-6BE3-4FA8-A786-70F7B6BF5B05}"/>
    <dgm:cxn modelId="{242952E2-D7DE-4F72-A28C-AC465255E8D2}" type="presOf" srcId="{29BF1702-1A64-4CFA-8F74-766293971175}" destId="{0FB88405-DA86-46A9-82B8-C238F7E4C4F6}" srcOrd="0" destOrd="0" presId="urn:microsoft.com/office/officeart/2005/8/layout/cycle1"/>
    <dgm:cxn modelId="{95CDF2FF-9702-4E7A-9E82-D2CE6D521843}" srcId="{EE5F00C9-E6A2-4D93-B84E-05BECAF4B599}" destId="{59D4C3D2-41CF-48CD-A31D-43043B7CEBD3}" srcOrd="1" destOrd="0" parTransId="{316DC0AE-31AE-447A-91EC-6D66D4EA0850}" sibTransId="{FE173A51-F04D-465B-B4F2-6C133432566A}"/>
    <dgm:cxn modelId="{C32A2DE4-B41C-4FC0-9C31-6A1964CACFFF}" type="presParOf" srcId="{0F8E71A2-6D58-49EB-AAC6-36D9AF3053B9}" destId="{8BC55161-5250-4E10-A88D-256A168C3D05}" srcOrd="0" destOrd="0" presId="urn:microsoft.com/office/officeart/2005/8/layout/cycle1"/>
    <dgm:cxn modelId="{0A84A0E5-9D10-4133-B125-C1C067E39F4A}" type="presParOf" srcId="{0F8E71A2-6D58-49EB-AAC6-36D9AF3053B9}" destId="{93C93503-0FDD-4A44-85FD-4767494B7E14}" srcOrd="1" destOrd="0" presId="urn:microsoft.com/office/officeart/2005/8/layout/cycle1"/>
    <dgm:cxn modelId="{AC865CB2-5A10-450C-9A27-6C8E0F62F2E0}" type="presParOf" srcId="{0F8E71A2-6D58-49EB-AAC6-36D9AF3053B9}" destId="{81547BAF-0BA0-43A3-B826-19EF7B0D6168}" srcOrd="2" destOrd="0" presId="urn:microsoft.com/office/officeart/2005/8/layout/cycle1"/>
    <dgm:cxn modelId="{BD376E9D-23A9-4293-826D-29F46E1E0582}" type="presParOf" srcId="{0F8E71A2-6D58-49EB-AAC6-36D9AF3053B9}" destId="{735F9AC8-76AB-4723-A5FC-F58ED199C37F}" srcOrd="3" destOrd="0" presId="urn:microsoft.com/office/officeart/2005/8/layout/cycle1"/>
    <dgm:cxn modelId="{F9318923-2797-4B88-B2D1-A4AC3B34CD22}" type="presParOf" srcId="{0F8E71A2-6D58-49EB-AAC6-36D9AF3053B9}" destId="{6A3C086B-4A24-462E-B631-8C0FD29C6202}" srcOrd="4" destOrd="0" presId="urn:microsoft.com/office/officeart/2005/8/layout/cycle1"/>
    <dgm:cxn modelId="{91DAF0A1-CAEA-4F6A-9BA2-E48B617F28BD}" type="presParOf" srcId="{0F8E71A2-6D58-49EB-AAC6-36D9AF3053B9}" destId="{B441B966-294C-4BC3-B513-3A7F1BC2E106}" srcOrd="5" destOrd="0" presId="urn:microsoft.com/office/officeart/2005/8/layout/cycle1"/>
    <dgm:cxn modelId="{A4BE20D7-66BB-4540-8737-56CB2D8109C0}" type="presParOf" srcId="{0F8E71A2-6D58-49EB-AAC6-36D9AF3053B9}" destId="{59E90003-8155-40A3-ACE5-93D447816EE6}" srcOrd="6" destOrd="0" presId="urn:microsoft.com/office/officeart/2005/8/layout/cycle1"/>
    <dgm:cxn modelId="{E4E1D567-F56E-48CB-B5BF-75B6D9A841C6}" type="presParOf" srcId="{0F8E71A2-6D58-49EB-AAC6-36D9AF3053B9}" destId="{10275278-3F92-4CBC-A1C3-5535F0BF070B}" srcOrd="7" destOrd="0" presId="urn:microsoft.com/office/officeart/2005/8/layout/cycle1"/>
    <dgm:cxn modelId="{E8E8C584-CD1E-443D-A78F-C0832BDB2B91}" type="presParOf" srcId="{0F8E71A2-6D58-49EB-AAC6-36D9AF3053B9}" destId="{2E22085C-DAD4-4045-9EA6-D06745470566}" srcOrd="8" destOrd="0" presId="urn:microsoft.com/office/officeart/2005/8/layout/cycle1"/>
    <dgm:cxn modelId="{08ECA1F4-06EE-4638-9C87-99943D848E96}" type="presParOf" srcId="{0F8E71A2-6D58-49EB-AAC6-36D9AF3053B9}" destId="{0F307B37-5883-4E1C-A9D5-A9946B0FC31A}" srcOrd="9" destOrd="0" presId="urn:microsoft.com/office/officeart/2005/8/layout/cycle1"/>
    <dgm:cxn modelId="{5A4130F0-E840-4794-AB3F-EE900E57B7F1}" type="presParOf" srcId="{0F8E71A2-6D58-49EB-AAC6-36D9AF3053B9}" destId="{7F13FC72-1200-4A92-B5CC-5E259A272E2D}" srcOrd="10" destOrd="0" presId="urn:microsoft.com/office/officeart/2005/8/layout/cycle1"/>
    <dgm:cxn modelId="{1180421C-5E45-4718-8BBF-B9660843955E}" type="presParOf" srcId="{0F8E71A2-6D58-49EB-AAC6-36D9AF3053B9}" destId="{FE4D4CE2-CA35-4987-93E3-CD3894F7785D}" srcOrd="11" destOrd="0" presId="urn:microsoft.com/office/officeart/2005/8/layout/cycle1"/>
    <dgm:cxn modelId="{F53E62DE-CA5D-4CD4-9BFF-031E072F1BD5}" type="presParOf" srcId="{0F8E71A2-6D58-49EB-AAC6-36D9AF3053B9}" destId="{3DCC260E-FD74-4A9B-A172-7FB8D4549A1C}" srcOrd="12" destOrd="0" presId="urn:microsoft.com/office/officeart/2005/8/layout/cycle1"/>
    <dgm:cxn modelId="{8747E8AC-BFCC-4454-810C-396633BE689B}" type="presParOf" srcId="{0F8E71A2-6D58-49EB-AAC6-36D9AF3053B9}" destId="{BBA32179-46BB-437F-A9D9-4A1C0485FBFD}" srcOrd="13" destOrd="0" presId="urn:microsoft.com/office/officeart/2005/8/layout/cycle1"/>
    <dgm:cxn modelId="{6B9104F5-ECC6-4818-893D-32519EC3BAC3}" type="presParOf" srcId="{0F8E71A2-6D58-49EB-AAC6-36D9AF3053B9}" destId="{AF1F4A8E-C500-4B8C-989B-ED2B03828897}" srcOrd="14" destOrd="0" presId="urn:microsoft.com/office/officeart/2005/8/layout/cycle1"/>
    <dgm:cxn modelId="{7E8AC88C-F907-4D04-B393-E777F61E4CF9}" type="presParOf" srcId="{0F8E71A2-6D58-49EB-AAC6-36D9AF3053B9}" destId="{B19F430C-E4D4-4FA7-8E80-3600C30FCB37}" srcOrd="15" destOrd="0" presId="urn:microsoft.com/office/officeart/2005/8/layout/cycle1"/>
    <dgm:cxn modelId="{35B8F59C-A38B-4F3D-B573-B9DB422E0C86}" type="presParOf" srcId="{0F8E71A2-6D58-49EB-AAC6-36D9AF3053B9}" destId="{D89F16E3-7E51-4FB4-AA0B-044396658220}" srcOrd="16" destOrd="0" presId="urn:microsoft.com/office/officeart/2005/8/layout/cycle1"/>
    <dgm:cxn modelId="{0EA9B491-A3A0-4F45-A79F-C8860CC2A8E8}" type="presParOf" srcId="{0F8E71A2-6D58-49EB-AAC6-36D9AF3053B9}" destId="{0FB88405-DA86-46A9-82B8-C238F7E4C4F6}" srcOrd="17" destOrd="0" presId="urn:microsoft.com/office/officeart/2005/8/layout/cycle1"/>
    <dgm:cxn modelId="{41343E91-41B6-4C36-862F-75A675F601F9}" type="presParOf" srcId="{0F8E71A2-6D58-49EB-AAC6-36D9AF3053B9}" destId="{8B36419E-1EDC-4D9D-A5F3-92BF54AD2113}" srcOrd="18" destOrd="0" presId="urn:microsoft.com/office/officeart/2005/8/layout/cycle1"/>
    <dgm:cxn modelId="{CB20DC7C-2744-4FFC-9BD8-7DB75DC79538}" type="presParOf" srcId="{0F8E71A2-6D58-49EB-AAC6-36D9AF3053B9}" destId="{C8423B2D-A7BE-4F92-9C0D-44CBAA2E242A}" srcOrd="19" destOrd="0" presId="urn:microsoft.com/office/officeart/2005/8/layout/cycle1"/>
    <dgm:cxn modelId="{52E32710-1E26-48E0-ADF6-A99367379A6E}" type="presParOf" srcId="{0F8E71A2-6D58-49EB-AAC6-36D9AF3053B9}" destId="{E7379899-5569-40B1-B050-A6E6FACC2F3D}" srcOrd="20"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6C76C8-9F7B-4189-9EDB-669333A6351B}" type="doc">
      <dgm:prSet loTypeId="urn:microsoft.com/office/officeart/2016/7/layout/LinearArrowProcessNumbered" loCatId="process" qsTypeId="urn:microsoft.com/office/officeart/2005/8/quickstyle/simple1" qsCatId="simple" csTypeId="urn:microsoft.com/office/officeart/2005/8/colors/accent1_2" csCatId="accent1"/>
      <dgm:spPr/>
      <dgm:t>
        <a:bodyPr/>
        <a:lstStyle/>
        <a:p>
          <a:endParaRPr lang="en-US"/>
        </a:p>
      </dgm:t>
    </dgm:pt>
    <dgm:pt modelId="{2E1AF76D-26CE-4B39-9D01-8DFF592F0825}">
      <dgm:prSet/>
      <dgm:spPr/>
      <dgm:t>
        <a:bodyPr/>
        <a:lstStyle/>
        <a:p>
          <a:r>
            <a:rPr lang="en-US"/>
            <a:t>Define the problem or need you want to address.</a:t>
          </a:r>
        </a:p>
      </dgm:t>
    </dgm:pt>
    <dgm:pt modelId="{4B49310A-FA4C-4B67-93BE-CBCE01028579}" type="parTrans" cxnId="{E9595280-0BDB-4634-BC50-8FA43A88F527}">
      <dgm:prSet/>
      <dgm:spPr/>
      <dgm:t>
        <a:bodyPr/>
        <a:lstStyle/>
        <a:p>
          <a:endParaRPr lang="en-US"/>
        </a:p>
      </dgm:t>
    </dgm:pt>
    <dgm:pt modelId="{9A73B27E-FB5F-409B-A195-D2E9C207A410}" type="sibTrans" cxnId="{E9595280-0BDB-4634-BC50-8FA43A88F527}">
      <dgm:prSet phldrT="1" phldr="0"/>
      <dgm:spPr/>
      <dgm:t>
        <a:bodyPr/>
        <a:lstStyle/>
        <a:p>
          <a:r>
            <a:rPr lang="en-US"/>
            <a:t>1</a:t>
          </a:r>
        </a:p>
      </dgm:t>
    </dgm:pt>
    <dgm:pt modelId="{FB2BB764-A5D4-4BF0-906B-F461E07C13D3}">
      <dgm:prSet/>
      <dgm:spPr/>
      <dgm:t>
        <a:bodyPr/>
        <a:lstStyle/>
        <a:p>
          <a:r>
            <a:rPr lang="en-US"/>
            <a:t>Collect and critically analyze relevant background info.</a:t>
          </a:r>
        </a:p>
      </dgm:t>
    </dgm:pt>
    <dgm:pt modelId="{945E917D-785C-4906-9FA6-D10971CD92E8}" type="parTrans" cxnId="{BCC65A66-7B81-4D7A-950C-AF7BE6FA5141}">
      <dgm:prSet/>
      <dgm:spPr/>
      <dgm:t>
        <a:bodyPr/>
        <a:lstStyle/>
        <a:p>
          <a:endParaRPr lang="en-US"/>
        </a:p>
      </dgm:t>
    </dgm:pt>
    <dgm:pt modelId="{5DF6B8A1-FE9D-42C3-A4E9-5DE6624B2285}" type="sibTrans" cxnId="{BCC65A66-7B81-4D7A-950C-AF7BE6FA5141}">
      <dgm:prSet phldrT="2" phldr="0"/>
      <dgm:spPr/>
      <dgm:t>
        <a:bodyPr/>
        <a:lstStyle/>
        <a:p>
          <a:r>
            <a:rPr lang="en-US"/>
            <a:t>2</a:t>
          </a:r>
        </a:p>
      </dgm:t>
    </dgm:pt>
    <dgm:pt modelId="{D9B4CC39-FF49-4622-82CA-C53609BC9864}">
      <dgm:prSet/>
      <dgm:spPr/>
      <dgm:t>
        <a:bodyPr/>
        <a:lstStyle/>
        <a:p>
          <a:r>
            <a:rPr lang="en-US"/>
            <a:t>Assess your idea’s potential for success and modify if necessary.</a:t>
          </a:r>
        </a:p>
      </dgm:t>
    </dgm:pt>
    <dgm:pt modelId="{EABC0584-CD5F-4244-97D1-E603C42F63E0}" type="parTrans" cxnId="{60353E09-8301-4D14-B44F-DCFCCDAE04FC}">
      <dgm:prSet/>
      <dgm:spPr/>
      <dgm:t>
        <a:bodyPr/>
        <a:lstStyle/>
        <a:p>
          <a:endParaRPr lang="en-US"/>
        </a:p>
      </dgm:t>
    </dgm:pt>
    <dgm:pt modelId="{163018BA-FA52-418D-B75F-78C54EACD7CB}" type="sibTrans" cxnId="{60353E09-8301-4D14-B44F-DCFCCDAE04FC}">
      <dgm:prSet phldrT="3" phldr="0"/>
      <dgm:spPr/>
      <dgm:t>
        <a:bodyPr/>
        <a:lstStyle/>
        <a:p>
          <a:r>
            <a:rPr lang="en-US"/>
            <a:t>3</a:t>
          </a:r>
        </a:p>
      </dgm:t>
    </dgm:pt>
    <dgm:pt modelId="{8464C2E3-015C-4B0C-8E33-6DD4D41AB6AC}">
      <dgm:prSet/>
      <dgm:spPr/>
      <dgm:t>
        <a:bodyPr/>
        <a:lstStyle/>
        <a:p>
          <a:r>
            <a:rPr lang="en-US"/>
            <a:t>Seek constructive criticism from knowledgeable colleagues.</a:t>
          </a:r>
        </a:p>
      </dgm:t>
    </dgm:pt>
    <dgm:pt modelId="{5D6F800F-DFC3-4019-9BA6-43F608222DED}" type="parTrans" cxnId="{0E48FE72-4446-4959-A59E-918FB026698E}">
      <dgm:prSet/>
      <dgm:spPr/>
      <dgm:t>
        <a:bodyPr/>
        <a:lstStyle/>
        <a:p>
          <a:endParaRPr lang="en-US"/>
        </a:p>
      </dgm:t>
    </dgm:pt>
    <dgm:pt modelId="{D0A1D527-6D28-482E-A626-7E26DEF49345}" type="sibTrans" cxnId="{0E48FE72-4446-4959-A59E-918FB026698E}">
      <dgm:prSet phldrT="4" phldr="0"/>
      <dgm:spPr/>
      <dgm:t>
        <a:bodyPr/>
        <a:lstStyle/>
        <a:p>
          <a:r>
            <a:rPr lang="en-US"/>
            <a:t>4</a:t>
          </a:r>
        </a:p>
      </dgm:t>
    </dgm:pt>
    <dgm:pt modelId="{1B7487CB-8C6E-4C6B-9EBF-33A4569A25DE}" type="pres">
      <dgm:prSet presAssocID="{C76C76C8-9F7B-4189-9EDB-669333A6351B}" presName="linearFlow" presStyleCnt="0">
        <dgm:presLayoutVars>
          <dgm:dir/>
          <dgm:animLvl val="lvl"/>
          <dgm:resizeHandles val="exact"/>
        </dgm:presLayoutVars>
      </dgm:prSet>
      <dgm:spPr/>
    </dgm:pt>
    <dgm:pt modelId="{5EE55BFC-0515-41F0-86FD-E6AF6CE7AF32}" type="pres">
      <dgm:prSet presAssocID="{2E1AF76D-26CE-4B39-9D01-8DFF592F0825}" presName="compositeNode" presStyleCnt="0"/>
      <dgm:spPr/>
    </dgm:pt>
    <dgm:pt modelId="{72DD4438-0A34-4651-B287-1EA36F771F9D}" type="pres">
      <dgm:prSet presAssocID="{2E1AF76D-26CE-4B39-9D01-8DFF592F0825}" presName="parTx" presStyleLbl="node1" presStyleIdx="0" presStyleCnt="0">
        <dgm:presLayoutVars>
          <dgm:chMax val="0"/>
          <dgm:chPref val="0"/>
          <dgm:bulletEnabled val="1"/>
        </dgm:presLayoutVars>
      </dgm:prSet>
      <dgm:spPr/>
    </dgm:pt>
    <dgm:pt modelId="{1EF05690-3779-423B-ADB5-C702A1DD292B}" type="pres">
      <dgm:prSet presAssocID="{2E1AF76D-26CE-4B39-9D01-8DFF592F0825}" presName="parSh" presStyleCnt="0"/>
      <dgm:spPr/>
    </dgm:pt>
    <dgm:pt modelId="{A2D32B19-023B-406B-831B-AAAA6A70B8E9}" type="pres">
      <dgm:prSet presAssocID="{2E1AF76D-26CE-4B39-9D01-8DFF592F0825}" presName="lineNode" presStyleLbl="alignAccFollowNode1" presStyleIdx="0" presStyleCnt="12"/>
      <dgm:spPr/>
    </dgm:pt>
    <dgm:pt modelId="{D9DCB4B7-8616-4AEA-B651-6F839CA617CF}" type="pres">
      <dgm:prSet presAssocID="{2E1AF76D-26CE-4B39-9D01-8DFF592F0825}" presName="lineArrowNode" presStyleLbl="alignAccFollowNode1" presStyleIdx="1" presStyleCnt="12"/>
      <dgm:spPr/>
    </dgm:pt>
    <dgm:pt modelId="{6950A432-019C-4D31-8F7A-965CA543F19A}" type="pres">
      <dgm:prSet presAssocID="{9A73B27E-FB5F-409B-A195-D2E9C207A410}" presName="sibTransNodeCircle" presStyleLbl="alignNode1" presStyleIdx="0" presStyleCnt="4">
        <dgm:presLayoutVars>
          <dgm:chMax val="0"/>
          <dgm:bulletEnabled/>
        </dgm:presLayoutVars>
      </dgm:prSet>
      <dgm:spPr/>
    </dgm:pt>
    <dgm:pt modelId="{DCC759DD-70C2-45A4-8CBC-A20A0CF4B5A6}" type="pres">
      <dgm:prSet presAssocID="{9A73B27E-FB5F-409B-A195-D2E9C207A410}" presName="spacerBetweenCircleAndCallout" presStyleCnt="0">
        <dgm:presLayoutVars/>
      </dgm:prSet>
      <dgm:spPr/>
    </dgm:pt>
    <dgm:pt modelId="{5CB21E76-80E7-4927-ADEF-9CBAC2F22440}" type="pres">
      <dgm:prSet presAssocID="{2E1AF76D-26CE-4B39-9D01-8DFF592F0825}" presName="nodeText" presStyleLbl="alignAccFollowNode1" presStyleIdx="2" presStyleCnt="12">
        <dgm:presLayoutVars>
          <dgm:bulletEnabled val="1"/>
        </dgm:presLayoutVars>
      </dgm:prSet>
      <dgm:spPr/>
    </dgm:pt>
    <dgm:pt modelId="{E5691E52-8695-44B8-9A22-C6D22B25F8D0}" type="pres">
      <dgm:prSet presAssocID="{9A73B27E-FB5F-409B-A195-D2E9C207A410}" presName="sibTransComposite" presStyleCnt="0"/>
      <dgm:spPr/>
    </dgm:pt>
    <dgm:pt modelId="{46AB48E3-C1E7-4B6D-924D-FA738AC1CBE2}" type="pres">
      <dgm:prSet presAssocID="{FB2BB764-A5D4-4BF0-906B-F461E07C13D3}" presName="compositeNode" presStyleCnt="0"/>
      <dgm:spPr/>
    </dgm:pt>
    <dgm:pt modelId="{0C09AB7B-C9D9-41BE-A149-FB135DAFC978}" type="pres">
      <dgm:prSet presAssocID="{FB2BB764-A5D4-4BF0-906B-F461E07C13D3}" presName="parTx" presStyleLbl="node1" presStyleIdx="0" presStyleCnt="0">
        <dgm:presLayoutVars>
          <dgm:chMax val="0"/>
          <dgm:chPref val="0"/>
          <dgm:bulletEnabled val="1"/>
        </dgm:presLayoutVars>
      </dgm:prSet>
      <dgm:spPr/>
    </dgm:pt>
    <dgm:pt modelId="{32ED9AE8-A7C6-4C49-A3FD-4B24F6B12677}" type="pres">
      <dgm:prSet presAssocID="{FB2BB764-A5D4-4BF0-906B-F461E07C13D3}" presName="parSh" presStyleCnt="0"/>
      <dgm:spPr/>
    </dgm:pt>
    <dgm:pt modelId="{2F38C2C5-7300-4B2D-8D3C-22FDC061E79C}" type="pres">
      <dgm:prSet presAssocID="{FB2BB764-A5D4-4BF0-906B-F461E07C13D3}" presName="lineNode" presStyleLbl="alignAccFollowNode1" presStyleIdx="3" presStyleCnt="12"/>
      <dgm:spPr/>
    </dgm:pt>
    <dgm:pt modelId="{B68407E1-5D95-438A-9269-D8C57F6333DD}" type="pres">
      <dgm:prSet presAssocID="{FB2BB764-A5D4-4BF0-906B-F461E07C13D3}" presName="lineArrowNode" presStyleLbl="alignAccFollowNode1" presStyleIdx="4" presStyleCnt="12"/>
      <dgm:spPr/>
    </dgm:pt>
    <dgm:pt modelId="{41604C19-5D66-40D4-8ADC-B4E588FF4D04}" type="pres">
      <dgm:prSet presAssocID="{5DF6B8A1-FE9D-42C3-A4E9-5DE6624B2285}" presName="sibTransNodeCircle" presStyleLbl="alignNode1" presStyleIdx="1" presStyleCnt="4">
        <dgm:presLayoutVars>
          <dgm:chMax val="0"/>
          <dgm:bulletEnabled/>
        </dgm:presLayoutVars>
      </dgm:prSet>
      <dgm:spPr/>
    </dgm:pt>
    <dgm:pt modelId="{95A99445-12C0-4394-A5D1-1F7877CF65DB}" type="pres">
      <dgm:prSet presAssocID="{5DF6B8A1-FE9D-42C3-A4E9-5DE6624B2285}" presName="spacerBetweenCircleAndCallout" presStyleCnt="0">
        <dgm:presLayoutVars/>
      </dgm:prSet>
      <dgm:spPr/>
    </dgm:pt>
    <dgm:pt modelId="{1E5ED68E-50B4-4121-B745-1A3ED9E8DB6B}" type="pres">
      <dgm:prSet presAssocID="{FB2BB764-A5D4-4BF0-906B-F461E07C13D3}" presName="nodeText" presStyleLbl="alignAccFollowNode1" presStyleIdx="5" presStyleCnt="12">
        <dgm:presLayoutVars>
          <dgm:bulletEnabled val="1"/>
        </dgm:presLayoutVars>
      </dgm:prSet>
      <dgm:spPr/>
    </dgm:pt>
    <dgm:pt modelId="{AB96DE5C-7853-4A20-A035-2A36F06DE986}" type="pres">
      <dgm:prSet presAssocID="{5DF6B8A1-FE9D-42C3-A4E9-5DE6624B2285}" presName="sibTransComposite" presStyleCnt="0"/>
      <dgm:spPr/>
    </dgm:pt>
    <dgm:pt modelId="{858A93B5-1E80-4A39-B3AA-ADEFBCAED7E9}" type="pres">
      <dgm:prSet presAssocID="{D9B4CC39-FF49-4622-82CA-C53609BC9864}" presName="compositeNode" presStyleCnt="0"/>
      <dgm:spPr/>
    </dgm:pt>
    <dgm:pt modelId="{EF6A7F45-9CE8-41BD-AEEB-F5AD86AA0966}" type="pres">
      <dgm:prSet presAssocID="{D9B4CC39-FF49-4622-82CA-C53609BC9864}" presName="parTx" presStyleLbl="node1" presStyleIdx="0" presStyleCnt="0">
        <dgm:presLayoutVars>
          <dgm:chMax val="0"/>
          <dgm:chPref val="0"/>
          <dgm:bulletEnabled val="1"/>
        </dgm:presLayoutVars>
      </dgm:prSet>
      <dgm:spPr/>
    </dgm:pt>
    <dgm:pt modelId="{3485F66A-2506-4BB6-9072-A0F830C3F96D}" type="pres">
      <dgm:prSet presAssocID="{D9B4CC39-FF49-4622-82CA-C53609BC9864}" presName="parSh" presStyleCnt="0"/>
      <dgm:spPr/>
    </dgm:pt>
    <dgm:pt modelId="{239D7C41-6019-4B2B-84DB-7ADCAF5A51E3}" type="pres">
      <dgm:prSet presAssocID="{D9B4CC39-FF49-4622-82CA-C53609BC9864}" presName="lineNode" presStyleLbl="alignAccFollowNode1" presStyleIdx="6" presStyleCnt="12"/>
      <dgm:spPr/>
    </dgm:pt>
    <dgm:pt modelId="{649579F2-D72F-436F-AEEE-B0648F1DFBC0}" type="pres">
      <dgm:prSet presAssocID="{D9B4CC39-FF49-4622-82CA-C53609BC9864}" presName="lineArrowNode" presStyleLbl="alignAccFollowNode1" presStyleIdx="7" presStyleCnt="12"/>
      <dgm:spPr/>
    </dgm:pt>
    <dgm:pt modelId="{EC059192-2FBB-4D03-990F-D21FEC41B2BF}" type="pres">
      <dgm:prSet presAssocID="{163018BA-FA52-418D-B75F-78C54EACD7CB}" presName="sibTransNodeCircle" presStyleLbl="alignNode1" presStyleIdx="2" presStyleCnt="4">
        <dgm:presLayoutVars>
          <dgm:chMax val="0"/>
          <dgm:bulletEnabled/>
        </dgm:presLayoutVars>
      </dgm:prSet>
      <dgm:spPr/>
    </dgm:pt>
    <dgm:pt modelId="{CF90B938-6AA5-48AF-BF09-DD6B0826B030}" type="pres">
      <dgm:prSet presAssocID="{163018BA-FA52-418D-B75F-78C54EACD7CB}" presName="spacerBetweenCircleAndCallout" presStyleCnt="0">
        <dgm:presLayoutVars/>
      </dgm:prSet>
      <dgm:spPr/>
    </dgm:pt>
    <dgm:pt modelId="{53D15801-079D-472B-9E89-0A35F4DC6017}" type="pres">
      <dgm:prSet presAssocID="{D9B4CC39-FF49-4622-82CA-C53609BC9864}" presName="nodeText" presStyleLbl="alignAccFollowNode1" presStyleIdx="8" presStyleCnt="12">
        <dgm:presLayoutVars>
          <dgm:bulletEnabled val="1"/>
        </dgm:presLayoutVars>
      </dgm:prSet>
      <dgm:spPr/>
    </dgm:pt>
    <dgm:pt modelId="{1B20A365-9EBD-4116-A2CE-F597B17DFFFB}" type="pres">
      <dgm:prSet presAssocID="{163018BA-FA52-418D-B75F-78C54EACD7CB}" presName="sibTransComposite" presStyleCnt="0"/>
      <dgm:spPr/>
    </dgm:pt>
    <dgm:pt modelId="{38E2580A-81E3-41FD-8152-D6E39E339E04}" type="pres">
      <dgm:prSet presAssocID="{8464C2E3-015C-4B0C-8E33-6DD4D41AB6AC}" presName="compositeNode" presStyleCnt="0"/>
      <dgm:spPr/>
    </dgm:pt>
    <dgm:pt modelId="{210DBB33-EC66-4633-B4BE-FE80A8C800C6}" type="pres">
      <dgm:prSet presAssocID="{8464C2E3-015C-4B0C-8E33-6DD4D41AB6AC}" presName="parTx" presStyleLbl="node1" presStyleIdx="0" presStyleCnt="0">
        <dgm:presLayoutVars>
          <dgm:chMax val="0"/>
          <dgm:chPref val="0"/>
          <dgm:bulletEnabled val="1"/>
        </dgm:presLayoutVars>
      </dgm:prSet>
      <dgm:spPr/>
    </dgm:pt>
    <dgm:pt modelId="{B79B318A-2DC0-4F04-8208-C008817661B7}" type="pres">
      <dgm:prSet presAssocID="{8464C2E3-015C-4B0C-8E33-6DD4D41AB6AC}" presName="parSh" presStyleCnt="0"/>
      <dgm:spPr/>
    </dgm:pt>
    <dgm:pt modelId="{979221BA-6B11-46EA-BDF1-07A5F720951A}" type="pres">
      <dgm:prSet presAssocID="{8464C2E3-015C-4B0C-8E33-6DD4D41AB6AC}" presName="lineNode" presStyleLbl="alignAccFollowNode1" presStyleIdx="9" presStyleCnt="12"/>
      <dgm:spPr/>
    </dgm:pt>
    <dgm:pt modelId="{8A3F8C59-AAAB-4196-9866-1EE9B36A1041}" type="pres">
      <dgm:prSet presAssocID="{8464C2E3-015C-4B0C-8E33-6DD4D41AB6AC}" presName="lineArrowNode" presStyleLbl="alignAccFollowNode1" presStyleIdx="10" presStyleCnt="12"/>
      <dgm:spPr/>
    </dgm:pt>
    <dgm:pt modelId="{D7D0BBB1-41FC-4D0F-B528-2CAE53C1A5F1}" type="pres">
      <dgm:prSet presAssocID="{D0A1D527-6D28-482E-A626-7E26DEF49345}" presName="sibTransNodeCircle" presStyleLbl="alignNode1" presStyleIdx="3" presStyleCnt="4">
        <dgm:presLayoutVars>
          <dgm:chMax val="0"/>
          <dgm:bulletEnabled/>
        </dgm:presLayoutVars>
      </dgm:prSet>
      <dgm:spPr/>
    </dgm:pt>
    <dgm:pt modelId="{E31EE24C-8E99-4AF9-BDCB-9997EF20E533}" type="pres">
      <dgm:prSet presAssocID="{D0A1D527-6D28-482E-A626-7E26DEF49345}" presName="spacerBetweenCircleAndCallout" presStyleCnt="0">
        <dgm:presLayoutVars/>
      </dgm:prSet>
      <dgm:spPr/>
    </dgm:pt>
    <dgm:pt modelId="{2EC00230-750C-4F01-BD61-E080C16F5A0E}" type="pres">
      <dgm:prSet presAssocID="{8464C2E3-015C-4B0C-8E33-6DD4D41AB6AC}" presName="nodeText" presStyleLbl="alignAccFollowNode1" presStyleIdx="11" presStyleCnt="12">
        <dgm:presLayoutVars>
          <dgm:bulletEnabled val="1"/>
        </dgm:presLayoutVars>
      </dgm:prSet>
      <dgm:spPr/>
    </dgm:pt>
  </dgm:ptLst>
  <dgm:cxnLst>
    <dgm:cxn modelId="{60353E09-8301-4D14-B44F-DCFCCDAE04FC}" srcId="{C76C76C8-9F7B-4189-9EDB-669333A6351B}" destId="{D9B4CC39-FF49-4622-82CA-C53609BC9864}" srcOrd="2" destOrd="0" parTransId="{EABC0584-CD5F-4244-97D1-E603C42F63E0}" sibTransId="{163018BA-FA52-418D-B75F-78C54EACD7CB}"/>
    <dgm:cxn modelId="{527A7F64-E1E9-4C7F-AF32-094A677C0528}" type="presOf" srcId="{C76C76C8-9F7B-4189-9EDB-669333A6351B}" destId="{1B7487CB-8C6E-4C6B-9EBF-33A4569A25DE}" srcOrd="0" destOrd="0" presId="urn:microsoft.com/office/officeart/2016/7/layout/LinearArrowProcessNumbered"/>
    <dgm:cxn modelId="{BCC65A66-7B81-4D7A-950C-AF7BE6FA5141}" srcId="{C76C76C8-9F7B-4189-9EDB-669333A6351B}" destId="{FB2BB764-A5D4-4BF0-906B-F461E07C13D3}" srcOrd="1" destOrd="0" parTransId="{945E917D-785C-4906-9FA6-D10971CD92E8}" sibTransId="{5DF6B8A1-FE9D-42C3-A4E9-5DE6624B2285}"/>
    <dgm:cxn modelId="{0E48FE72-4446-4959-A59E-918FB026698E}" srcId="{C76C76C8-9F7B-4189-9EDB-669333A6351B}" destId="{8464C2E3-015C-4B0C-8E33-6DD4D41AB6AC}" srcOrd="3" destOrd="0" parTransId="{5D6F800F-DFC3-4019-9BA6-43F608222DED}" sibTransId="{D0A1D527-6D28-482E-A626-7E26DEF49345}"/>
    <dgm:cxn modelId="{E9595280-0BDB-4634-BC50-8FA43A88F527}" srcId="{C76C76C8-9F7B-4189-9EDB-669333A6351B}" destId="{2E1AF76D-26CE-4B39-9D01-8DFF592F0825}" srcOrd="0" destOrd="0" parTransId="{4B49310A-FA4C-4B67-93BE-CBCE01028579}" sibTransId="{9A73B27E-FB5F-409B-A195-D2E9C207A410}"/>
    <dgm:cxn modelId="{FB1C1185-A222-4D03-AE17-C3F1D31A13D5}" type="presOf" srcId="{5DF6B8A1-FE9D-42C3-A4E9-5DE6624B2285}" destId="{41604C19-5D66-40D4-8ADC-B4E588FF4D04}" srcOrd="0" destOrd="0" presId="urn:microsoft.com/office/officeart/2016/7/layout/LinearArrowProcessNumbered"/>
    <dgm:cxn modelId="{6A02D586-AB57-4F85-9B86-9C23B56AC0F0}" type="presOf" srcId="{9A73B27E-FB5F-409B-A195-D2E9C207A410}" destId="{6950A432-019C-4D31-8F7A-965CA543F19A}" srcOrd="0" destOrd="0" presId="urn:microsoft.com/office/officeart/2016/7/layout/LinearArrowProcessNumbered"/>
    <dgm:cxn modelId="{938601A8-7E80-46F9-B116-3BE25ECD004E}" type="presOf" srcId="{2E1AF76D-26CE-4B39-9D01-8DFF592F0825}" destId="{5CB21E76-80E7-4927-ADEF-9CBAC2F22440}" srcOrd="0" destOrd="0" presId="urn:microsoft.com/office/officeart/2016/7/layout/LinearArrowProcessNumbered"/>
    <dgm:cxn modelId="{4DBA3DB8-2EF3-4EC9-BCB1-EA00D5B25038}" type="presOf" srcId="{8464C2E3-015C-4B0C-8E33-6DD4D41AB6AC}" destId="{2EC00230-750C-4F01-BD61-E080C16F5A0E}" srcOrd="0" destOrd="0" presId="urn:microsoft.com/office/officeart/2016/7/layout/LinearArrowProcessNumbered"/>
    <dgm:cxn modelId="{403A0ED7-3FA2-4038-8FB9-70B791757FDE}" type="presOf" srcId="{163018BA-FA52-418D-B75F-78C54EACD7CB}" destId="{EC059192-2FBB-4D03-990F-D21FEC41B2BF}" srcOrd="0" destOrd="0" presId="urn:microsoft.com/office/officeart/2016/7/layout/LinearArrowProcessNumbered"/>
    <dgm:cxn modelId="{AF2416D8-EAEA-4CF1-8CBA-BF11B7A9945A}" type="presOf" srcId="{FB2BB764-A5D4-4BF0-906B-F461E07C13D3}" destId="{1E5ED68E-50B4-4121-B745-1A3ED9E8DB6B}" srcOrd="0" destOrd="0" presId="urn:microsoft.com/office/officeart/2016/7/layout/LinearArrowProcessNumbered"/>
    <dgm:cxn modelId="{5A8D4ED9-62D2-461E-BAA5-6DA1933A3929}" type="presOf" srcId="{D9B4CC39-FF49-4622-82CA-C53609BC9864}" destId="{53D15801-079D-472B-9E89-0A35F4DC6017}" srcOrd="0" destOrd="0" presId="urn:microsoft.com/office/officeart/2016/7/layout/LinearArrowProcessNumbered"/>
    <dgm:cxn modelId="{078589E9-82FA-4233-B0CE-865258A66272}" type="presOf" srcId="{D0A1D527-6D28-482E-A626-7E26DEF49345}" destId="{D7D0BBB1-41FC-4D0F-B528-2CAE53C1A5F1}" srcOrd="0" destOrd="0" presId="urn:microsoft.com/office/officeart/2016/7/layout/LinearArrowProcessNumbered"/>
    <dgm:cxn modelId="{D258B216-8BDC-4543-9AEF-1F4F6CB44595}" type="presParOf" srcId="{1B7487CB-8C6E-4C6B-9EBF-33A4569A25DE}" destId="{5EE55BFC-0515-41F0-86FD-E6AF6CE7AF32}" srcOrd="0" destOrd="0" presId="urn:microsoft.com/office/officeart/2016/7/layout/LinearArrowProcessNumbered"/>
    <dgm:cxn modelId="{D7B7AB79-13C7-491D-8B80-57B5D92E01C6}" type="presParOf" srcId="{5EE55BFC-0515-41F0-86FD-E6AF6CE7AF32}" destId="{72DD4438-0A34-4651-B287-1EA36F771F9D}" srcOrd="0" destOrd="0" presId="urn:microsoft.com/office/officeart/2016/7/layout/LinearArrowProcessNumbered"/>
    <dgm:cxn modelId="{F6D4657C-4437-4213-A48C-64BA06095E92}" type="presParOf" srcId="{5EE55BFC-0515-41F0-86FD-E6AF6CE7AF32}" destId="{1EF05690-3779-423B-ADB5-C702A1DD292B}" srcOrd="1" destOrd="0" presId="urn:microsoft.com/office/officeart/2016/7/layout/LinearArrowProcessNumbered"/>
    <dgm:cxn modelId="{059B9AE1-8851-418F-B3E3-E1C1AE40410C}" type="presParOf" srcId="{1EF05690-3779-423B-ADB5-C702A1DD292B}" destId="{A2D32B19-023B-406B-831B-AAAA6A70B8E9}" srcOrd="0" destOrd="0" presId="urn:microsoft.com/office/officeart/2016/7/layout/LinearArrowProcessNumbered"/>
    <dgm:cxn modelId="{01F91C07-2723-467E-96BB-05D651A5DD8C}" type="presParOf" srcId="{1EF05690-3779-423B-ADB5-C702A1DD292B}" destId="{D9DCB4B7-8616-4AEA-B651-6F839CA617CF}" srcOrd="1" destOrd="0" presId="urn:microsoft.com/office/officeart/2016/7/layout/LinearArrowProcessNumbered"/>
    <dgm:cxn modelId="{7BE1AA5B-A3D1-44B4-A7ED-6343D87B3D68}" type="presParOf" srcId="{1EF05690-3779-423B-ADB5-C702A1DD292B}" destId="{6950A432-019C-4D31-8F7A-965CA543F19A}" srcOrd="2" destOrd="0" presId="urn:microsoft.com/office/officeart/2016/7/layout/LinearArrowProcessNumbered"/>
    <dgm:cxn modelId="{18461CD6-107C-4905-A479-EB60827FB84E}" type="presParOf" srcId="{1EF05690-3779-423B-ADB5-C702A1DD292B}" destId="{DCC759DD-70C2-45A4-8CBC-A20A0CF4B5A6}" srcOrd="3" destOrd="0" presId="urn:microsoft.com/office/officeart/2016/7/layout/LinearArrowProcessNumbered"/>
    <dgm:cxn modelId="{338C4088-89D6-49EE-A224-4BB55033A300}" type="presParOf" srcId="{5EE55BFC-0515-41F0-86FD-E6AF6CE7AF32}" destId="{5CB21E76-80E7-4927-ADEF-9CBAC2F22440}" srcOrd="2" destOrd="0" presId="urn:microsoft.com/office/officeart/2016/7/layout/LinearArrowProcessNumbered"/>
    <dgm:cxn modelId="{1269D1FE-FE4C-4C8A-9472-90655EDEF91D}" type="presParOf" srcId="{1B7487CB-8C6E-4C6B-9EBF-33A4569A25DE}" destId="{E5691E52-8695-44B8-9A22-C6D22B25F8D0}" srcOrd="1" destOrd="0" presId="urn:microsoft.com/office/officeart/2016/7/layout/LinearArrowProcessNumbered"/>
    <dgm:cxn modelId="{7DBDCA90-A220-4D42-A6B4-CD6DBE818376}" type="presParOf" srcId="{1B7487CB-8C6E-4C6B-9EBF-33A4569A25DE}" destId="{46AB48E3-C1E7-4B6D-924D-FA738AC1CBE2}" srcOrd="2" destOrd="0" presId="urn:microsoft.com/office/officeart/2016/7/layout/LinearArrowProcessNumbered"/>
    <dgm:cxn modelId="{32BA0D82-D588-4D43-98D1-319444CDBEBD}" type="presParOf" srcId="{46AB48E3-C1E7-4B6D-924D-FA738AC1CBE2}" destId="{0C09AB7B-C9D9-41BE-A149-FB135DAFC978}" srcOrd="0" destOrd="0" presId="urn:microsoft.com/office/officeart/2016/7/layout/LinearArrowProcessNumbered"/>
    <dgm:cxn modelId="{67EE8C97-124A-4810-94F7-4DFED753A5F4}" type="presParOf" srcId="{46AB48E3-C1E7-4B6D-924D-FA738AC1CBE2}" destId="{32ED9AE8-A7C6-4C49-A3FD-4B24F6B12677}" srcOrd="1" destOrd="0" presId="urn:microsoft.com/office/officeart/2016/7/layout/LinearArrowProcessNumbered"/>
    <dgm:cxn modelId="{68F79A10-8026-4C03-BA7A-CEBFC68CE098}" type="presParOf" srcId="{32ED9AE8-A7C6-4C49-A3FD-4B24F6B12677}" destId="{2F38C2C5-7300-4B2D-8D3C-22FDC061E79C}" srcOrd="0" destOrd="0" presId="urn:microsoft.com/office/officeart/2016/7/layout/LinearArrowProcessNumbered"/>
    <dgm:cxn modelId="{714EB96B-75AE-473D-9C55-DC05E9008DCC}" type="presParOf" srcId="{32ED9AE8-A7C6-4C49-A3FD-4B24F6B12677}" destId="{B68407E1-5D95-438A-9269-D8C57F6333DD}" srcOrd="1" destOrd="0" presId="urn:microsoft.com/office/officeart/2016/7/layout/LinearArrowProcessNumbered"/>
    <dgm:cxn modelId="{E62DA1E6-F2EB-403E-813D-EFDEEEF3A840}" type="presParOf" srcId="{32ED9AE8-A7C6-4C49-A3FD-4B24F6B12677}" destId="{41604C19-5D66-40D4-8ADC-B4E588FF4D04}" srcOrd="2" destOrd="0" presId="urn:microsoft.com/office/officeart/2016/7/layout/LinearArrowProcessNumbered"/>
    <dgm:cxn modelId="{12E1B54B-E749-4B5C-BCAF-E8585C7D174E}" type="presParOf" srcId="{32ED9AE8-A7C6-4C49-A3FD-4B24F6B12677}" destId="{95A99445-12C0-4394-A5D1-1F7877CF65DB}" srcOrd="3" destOrd="0" presId="urn:microsoft.com/office/officeart/2016/7/layout/LinearArrowProcessNumbered"/>
    <dgm:cxn modelId="{5F8AF009-EE6E-484D-A036-CBFBD8BC5B52}" type="presParOf" srcId="{46AB48E3-C1E7-4B6D-924D-FA738AC1CBE2}" destId="{1E5ED68E-50B4-4121-B745-1A3ED9E8DB6B}" srcOrd="2" destOrd="0" presId="urn:microsoft.com/office/officeart/2016/7/layout/LinearArrowProcessNumbered"/>
    <dgm:cxn modelId="{28B56820-9AA3-44A5-912D-91C2578D3227}" type="presParOf" srcId="{1B7487CB-8C6E-4C6B-9EBF-33A4569A25DE}" destId="{AB96DE5C-7853-4A20-A035-2A36F06DE986}" srcOrd="3" destOrd="0" presId="urn:microsoft.com/office/officeart/2016/7/layout/LinearArrowProcessNumbered"/>
    <dgm:cxn modelId="{334BAC8D-9E22-49C6-8153-E748BF5E8642}" type="presParOf" srcId="{1B7487CB-8C6E-4C6B-9EBF-33A4569A25DE}" destId="{858A93B5-1E80-4A39-B3AA-ADEFBCAED7E9}" srcOrd="4" destOrd="0" presId="urn:microsoft.com/office/officeart/2016/7/layout/LinearArrowProcessNumbered"/>
    <dgm:cxn modelId="{C30A2026-1327-441C-975A-A8223B348293}" type="presParOf" srcId="{858A93B5-1E80-4A39-B3AA-ADEFBCAED7E9}" destId="{EF6A7F45-9CE8-41BD-AEEB-F5AD86AA0966}" srcOrd="0" destOrd="0" presId="urn:microsoft.com/office/officeart/2016/7/layout/LinearArrowProcessNumbered"/>
    <dgm:cxn modelId="{F97C8004-270E-4D79-A117-E68D0491D38A}" type="presParOf" srcId="{858A93B5-1E80-4A39-B3AA-ADEFBCAED7E9}" destId="{3485F66A-2506-4BB6-9072-A0F830C3F96D}" srcOrd="1" destOrd="0" presId="urn:microsoft.com/office/officeart/2016/7/layout/LinearArrowProcessNumbered"/>
    <dgm:cxn modelId="{67023B84-650C-4825-AD1D-DD28B675DBB5}" type="presParOf" srcId="{3485F66A-2506-4BB6-9072-A0F830C3F96D}" destId="{239D7C41-6019-4B2B-84DB-7ADCAF5A51E3}" srcOrd="0" destOrd="0" presId="urn:microsoft.com/office/officeart/2016/7/layout/LinearArrowProcessNumbered"/>
    <dgm:cxn modelId="{C9230EA9-F94F-4F02-9963-EAEF1D8A4907}" type="presParOf" srcId="{3485F66A-2506-4BB6-9072-A0F830C3F96D}" destId="{649579F2-D72F-436F-AEEE-B0648F1DFBC0}" srcOrd="1" destOrd="0" presId="urn:microsoft.com/office/officeart/2016/7/layout/LinearArrowProcessNumbered"/>
    <dgm:cxn modelId="{FD6FF4AB-15E7-4109-ABC5-1A4C34B63D67}" type="presParOf" srcId="{3485F66A-2506-4BB6-9072-A0F830C3F96D}" destId="{EC059192-2FBB-4D03-990F-D21FEC41B2BF}" srcOrd="2" destOrd="0" presId="urn:microsoft.com/office/officeart/2016/7/layout/LinearArrowProcessNumbered"/>
    <dgm:cxn modelId="{AC3405BA-A72F-4774-99F8-FF0DAACA88D8}" type="presParOf" srcId="{3485F66A-2506-4BB6-9072-A0F830C3F96D}" destId="{CF90B938-6AA5-48AF-BF09-DD6B0826B030}" srcOrd="3" destOrd="0" presId="urn:microsoft.com/office/officeart/2016/7/layout/LinearArrowProcessNumbered"/>
    <dgm:cxn modelId="{033B5814-5E1E-4A53-BBCB-50847AB5A626}" type="presParOf" srcId="{858A93B5-1E80-4A39-B3AA-ADEFBCAED7E9}" destId="{53D15801-079D-472B-9E89-0A35F4DC6017}" srcOrd="2" destOrd="0" presId="urn:microsoft.com/office/officeart/2016/7/layout/LinearArrowProcessNumbered"/>
    <dgm:cxn modelId="{B40BBBFF-9796-4AB6-B80F-95A9F433163D}" type="presParOf" srcId="{1B7487CB-8C6E-4C6B-9EBF-33A4569A25DE}" destId="{1B20A365-9EBD-4116-A2CE-F597B17DFFFB}" srcOrd="5" destOrd="0" presId="urn:microsoft.com/office/officeart/2016/7/layout/LinearArrowProcessNumbered"/>
    <dgm:cxn modelId="{228CFBA1-3C90-47B7-8614-CCA2DBD37DF3}" type="presParOf" srcId="{1B7487CB-8C6E-4C6B-9EBF-33A4569A25DE}" destId="{38E2580A-81E3-41FD-8152-D6E39E339E04}" srcOrd="6" destOrd="0" presId="urn:microsoft.com/office/officeart/2016/7/layout/LinearArrowProcessNumbered"/>
    <dgm:cxn modelId="{76FC310A-CB58-4589-AD7A-45B3B86E80A7}" type="presParOf" srcId="{38E2580A-81E3-41FD-8152-D6E39E339E04}" destId="{210DBB33-EC66-4633-B4BE-FE80A8C800C6}" srcOrd="0" destOrd="0" presId="urn:microsoft.com/office/officeart/2016/7/layout/LinearArrowProcessNumbered"/>
    <dgm:cxn modelId="{E7C0D967-AB69-4643-8AFC-DF897C9D101E}" type="presParOf" srcId="{38E2580A-81E3-41FD-8152-D6E39E339E04}" destId="{B79B318A-2DC0-4F04-8208-C008817661B7}" srcOrd="1" destOrd="0" presId="urn:microsoft.com/office/officeart/2016/7/layout/LinearArrowProcessNumbered"/>
    <dgm:cxn modelId="{15A82DC7-6900-499D-AFA7-C23068FA6CF0}" type="presParOf" srcId="{B79B318A-2DC0-4F04-8208-C008817661B7}" destId="{979221BA-6B11-46EA-BDF1-07A5F720951A}" srcOrd="0" destOrd="0" presId="urn:microsoft.com/office/officeart/2016/7/layout/LinearArrowProcessNumbered"/>
    <dgm:cxn modelId="{6BAACEC3-CEB8-4C31-B6FC-4673C2C5E24A}" type="presParOf" srcId="{B79B318A-2DC0-4F04-8208-C008817661B7}" destId="{8A3F8C59-AAAB-4196-9866-1EE9B36A1041}" srcOrd="1" destOrd="0" presId="urn:microsoft.com/office/officeart/2016/7/layout/LinearArrowProcessNumbered"/>
    <dgm:cxn modelId="{799D6B29-9A4D-4AF7-85BB-9B37BB4078BE}" type="presParOf" srcId="{B79B318A-2DC0-4F04-8208-C008817661B7}" destId="{D7D0BBB1-41FC-4D0F-B528-2CAE53C1A5F1}" srcOrd="2" destOrd="0" presId="urn:microsoft.com/office/officeart/2016/7/layout/LinearArrowProcessNumbered"/>
    <dgm:cxn modelId="{99E66565-96CF-43F8-B314-D431924FA498}" type="presParOf" srcId="{B79B318A-2DC0-4F04-8208-C008817661B7}" destId="{E31EE24C-8E99-4AF9-BDCB-9997EF20E533}" srcOrd="3" destOrd="0" presId="urn:microsoft.com/office/officeart/2016/7/layout/LinearArrowProcessNumbered"/>
    <dgm:cxn modelId="{EB8123FF-9160-4B5D-81D1-881791360BCE}" type="presParOf" srcId="{38E2580A-81E3-41FD-8152-D6E39E339E04}" destId="{2EC00230-750C-4F01-BD61-E080C16F5A0E}"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6C76C8-9F7B-4189-9EDB-669333A6351B}"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2E1AF76D-26CE-4B39-9D01-8DFF592F0825}">
      <dgm:prSet/>
      <dgm:spPr/>
      <dgm:t>
        <a:bodyPr/>
        <a:lstStyle/>
        <a:p>
          <a:r>
            <a:rPr lang="en-US">
              <a:solidFill>
                <a:schemeClr val="bg1"/>
              </a:solidFill>
            </a:rPr>
            <a:t>Identify your position</a:t>
          </a:r>
        </a:p>
      </dgm:t>
    </dgm:pt>
    <dgm:pt modelId="{4B49310A-FA4C-4B67-93BE-CBCE01028579}" type="parTrans" cxnId="{E9595280-0BDB-4634-BC50-8FA43A88F527}">
      <dgm:prSet/>
      <dgm:spPr/>
      <dgm:t>
        <a:bodyPr/>
        <a:lstStyle/>
        <a:p>
          <a:endParaRPr lang="en-US"/>
        </a:p>
      </dgm:t>
    </dgm:pt>
    <dgm:pt modelId="{9A73B27E-FB5F-409B-A195-D2E9C207A410}" type="sibTrans" cxnId="{E9595280-0BDB-4634-BC50-8FA43A88F527}">
      <dgm:prSet phldrT="1" phldr="0"/>
      <dgm:spPr/>
      <dgm:t>
        <a:bodyPr/>
        <a:lstStyle/>
        <a:p>
          <a:r>
            <a:rPr lang="en-US"/>
            <a:t>1</a:t>
          </a:r>
        </a:p>
      </dgm:t>
    </dgm:pt>
    <dgm:pt modelId="{D9B4CC39-FF49-4622-82CA-C53609BC9864}">
      <dgm:prSet/>
      <dgm:spPr/>
      <dgm:t>
        <a:bodyPr/>
        <a:lstStyle/>
        <a:p>
          <a:pPr rtl="0"/>
          <a:r>
            <a:rPr lang="en-US">
              <a:solidFill>
                <a:schemeClr val="bg1"/>
              </a:solidFill>
            </a:rPr>
            <a:t>Summarize current scholarship</a:t>
          </a:r>
        </a:p>
      </dgm:t>
    </dgm:pt>
    <dgm:pt modelId="{EABC0584-CD5F-4244-97D1-E603C42F63E0}" type="parTrans" cxnId="{60353E09-8301-4D14-B44F-DCFCCDAE04FC}">
      <dgm:prSet/>
      <dgm:spPr/>
      <dgm:t>
        <a:bodyPr/>
        <a:lstStyle/>
        <a:p>
          <a:endParaRPr lang="en-US"/>
        </a:p>
      </dgm:t>
    </dgm:pt>
    <dgm:pt modelId="{163018BA-FA52-418D-B75F-78C54EACD7CB}" type="sibTrans" cxnId="{60353E09-8301-4D14-B44F-DCFCCDAE04FC}">
      <dgm:prSet phldrT="3" phldr="0"/>
      <dgm:spPr/>
      <dgm:t>
        <a:bodyPr/>
        <a:lstStyle/>
        <a:p>
          <a:r>
            <a:rPr lang="en-US"/>
            <a:t>3</a:t>
          </a:r>
        </a:p>
      </dgm:t>
    </dgm:pt>
    <dgm:pt modelId="{8464C2E3-015C-4B0C-8E33-6DD4D41AB6AC}">
      <dgm:prSet/>
      <dgm:spPr/>
      <dgm:t>
        <a:bodyPr/>
        <a:lstStyle/>
        <a:p>
          <a:r>
            <a:rPr lang="en-US">
              <a:solidFill>
                <a:schemeClr val="bg1"/>
              </a:solidFill>
            </a:rPr>
            <a:t>Explain how you will build on the literature</a:t>
          </a:r>
        </a:p>
      </dgm:t>
    </dgm:pt>
    <dgm:pt modelId="{5D6F800F-DFC3-4019-9BA6-43F608222DED}" type="parTrans" cxnId="{0E48FE72-4446-4959-A59E-918FB026698E}">
      <dgm:prSet/>
      <dgm:spPr/>
      <dgm:t>
        <a:bodyPr/>
        <a:lstStyle/>
        <a:p>
          <a:endParaRPr lang="en-US"/>
        </a:p>
      </dgm:t>
    </dgm:pt>
    <dgm:pt modelId="{D0A1D527-6D28-482E-A626-7E26DEF49345}" type="sibTrans" cxnId="{0E48FE72-4446-4959-A59E-918FB026698E}">
      <dgm:prSet phldrT="4" phldr="0"/>
      <dgm:spPr/>
      <dgm:t>
        <a:bodyPr/>
        <a:lstStyle/>
        <a:p>
          <a:r>
            <a:rPr lang="en-US"/>
            <a:t>4</a:t>
          </a:r>
        </a:p>
      </dgm:t>
    </dgm:pt>
    <dgm:pt modelId="{BED2026F-33FB-4955-96D9-3505020A1D42}">
      <dgm:prSet phldr="0"/>
      <dgm:spPr/>
      <dgm:t>
        <a:bodyPr/>
        <a:lstStyle/>
        <a:p>
          <a:pPr rtl="0"/>
          <a:r>
            <a:rPr lang="en-US">
              <a:solidFill>
                <a:schemeClr val="bg1"/>
              </a:solidFill>
            </a:rPr>
            <a:t>Clarify the benefits</a:t>
          </a:r>
          <a:endParaRPr lang="en-US">
            <a:solidFill>
              <a:schemeClr val="bg1"/>
            </a:solidFill>
            <a:latin typeface="Walbaum Display"/>
          </a:endParaRPr>
        </a:p>
      </dgm:t>
    </dgm:pt>
    <dgm:pt modelId="{A5334501-7CE6-4B2A-88FA-A4616645E3C0}" type="parTrans" cxnId="{19504C6C-E740-4155-BBED-AE06E8229FD6}">
      <dgm:prSet/>
      <dgm:spPr/>
    </dgm:pt>
    <dgm:pt modelId="{AB3FBD0A-E799-4F7D-9B82-D5E2827FA2A6}" type="sibTrans" cxnId="{19504C6C-E740-4155-BBED-AE06E8229FD6}">
      <dgm:prSet phldrT="5" phldr="0"/>
      <dgm:spPr/>
      <dgm:t>
        <a:bodyPr/>
        <a:lstStyle/>
        <a:p>
          <a:r>
            <a:rPr lang="en-US"/>
            <a:t>5</a:t>
          </a:r>
        </a:p>
      </dgm:t>
    </dgm:pt>
    <dgm:pt modelId="{E961008C-CCAD-4266-B0C2-B04534938473}">
      <dgm:prSet phldr="0"/>
      <dgm:spPr/>
      <dgm:t>
        <a:bodyPr/>
        <a:lstStyle/>
        <a:p>
          <a:pPr algn="l"/>
          <a:r>
            <a:rPr lang="en-US">
              <a:solidFill>
                <a:schemeClr val="bg1"/>
              </a:solidFill>
              <a:latin typeface="Arial"/>
              <a:cs typeface="Arial"/>
            </a:rPr>
            <a:t>Narrate  your approach</a:t>
          </a:r>
        </a:p>
      </dgm:t>
    </dgm:pt>
    <dgm:pt modelId="{A06A4FE1-36FD-4AFD-BBFC-995A40F36CFC}" type="parTrans" cxnId="{BE2A64F6-98EF-4D6B-98FE-2AC5CD8D8FE2}">
      <dgm:prSet/>
      <dgm:spPr/>
    </dgm:pt>
    <dgm:pt modelId="{07D43623-CF89-4C1A-B063-A49EBA9C765B}" type="sibTrans" cxnId="{BE2A64F6-98EF-4D6B-98FE-2AC5CD8D8FE2}">
      <dgm:prSet phldrT="2" phldr="0"/>
      <dgm:spPr/>
      <dgm:t>
        <a:bodyPr/>
        <a:lstStyle/>
        <a:p>
          <a:r>
            <a:rPr lang="en-US"/>
            <a:t>2</a:t>
          </a:r>
        </a:p>
      </dgm:t>
    </dgm:pt>
    <dgm:pt modelId="{1B7487CB-8C6E-4C6B-9EBF-33A4569A25DE}" type="pres">
      <dgm:prSet presAssocID="{C76C76C8-9F7B-4189-9EDB-669333A6351B}" presName="linearFlow" presStyleCnt="0">
        <dgm:presLayoutVars>
          <dgm:dir/>
          <dgm:animLvl val="lvl"/>
          <dgm:resizeHandles val="exact"/>
        </dgm:presLayoutVars>
      </dgm:prSet>
      <dgm:spPr/>
    </dgm:pt>
    <dgm:pt modelId="{5EE55BFC-0515-41F0-86FD-E6AF6CE7AF32}" type="pres">
      <dgm:prSet presAssocID="{2E1AF76D-26CE-4B39-9D01-8DFF592F0825}" presName="compositeNode" presStyleCnt="0"/>
      <dgm:spPr/>
    </dgm:pt>
    <dgm:pt modelId="{72DD4438-0A34-4651-B287-1EA36F771F9D}" type="pres">
      <dgm:prSet presAssocID="{2E1AF76D-26CE-4B39-9D01-8DFF592F0825}" presName="parTx" presStyleLbl="node1" presStyleIdx="0" presStyleCnt="0">
        <dgm:presLayoutVars>
          <dgm:chMax val="0"/>
          <dgm:chPref val="0"/>
          <dgm:bulletEnabled val="1"/>
        </dgm:presLayoutVars>
      </dgm:prSet>
      <dgm:spPr/>
    </dgm:pt>
    <dgm:pt modelId="{1EF05690-3779-423B-ADB5-C702A1DD292B}" type="pres">
      <dgm:prSet presAssocID="{2E1AF76D-26CE-4B39-9D01-8DFF592F0825}" presName="parSh" presStyleCnt="0"/>
      <dgm:spPr/>
    </dgm:pt>
    <dgm:pt modelId="{A2D32B19-023B-406B-831B-AAAA6A70B8E9}" type="pres">
      <dgm:prSet presAssocID="{2E1AF76D-26CE-4B39-9D01-8DFF592F0825}" presName="lineNode" presStyleLbl="alignAccFollowNode1" presStyleIdx="0" presStyleCnt="15"/>
      <dgm:spPr/>
    </dgm:pt>
    <dgm:pt modelId="{D9DCB4B7-8616-4AEA-B651-6F839CA617CF}" type="pres">
      <dgm:prSet presAssocID="{2E1AF76D-26CE-4B39-9D01-8DFF592F0825}" presName="lineArrowNode" presStyleLbl="alignAccFollowNode1" presStyleIdx="1" presStyleCnt="15"/>
      <dgm:spPr/>
    </dgm:pt>
    <dgm:pt modelId="{6950A432-019C-4D31-8F7A-965CA543F19A}" type="pres">
      <dgm:prSet presAssocID="{9A73B27E-FB5F-409B-A195-D2E9C207A410}" presName="sibTransNodeCircle" presStyleLbl="alignNode1" presStyleIdx="0" presStyleCnt="5">
        <dgm:presLayoutVars>
          <dgm:chMax val="0"/>
          <dgm:bulletEnabled/>
        </dgm:presLayoutVars>
      </dgm:prSet>
      <dgm:spPr/>
    </dgm:pt>
    <dgm:pt modelId="{DCC759DD-70C2-45A4-8CBC-A20A0CF4B5A6}" type="pres">
      <dgm:prSet presAssocID="{9A73B27E-FB5F-409B-A195-D2E9C207A410}" presName="spacerBetweenCircleAndCallout" presStyleCnt="0">
        <dgm:presLayoutVars/>
      </dgm:prSet>
      <dgm:spPr/>
    </dgm:pt>
    <dgm:pt modelId="{5CB21E76-80E7-4927-ADEF-9CBAC2F22440}" type="pres">
      <dgm:prSet presAssocID="{2E1AF76D-26CE-4B39-9D01-8DFF592F0825}" presName="nodeText" presStyleLbl="alignAccFollowNode1" presStyleIdx="2" presStyleCnt="15">
        <dgm:presLayoutVars>
          <dgm:bulletEnabled val="1"/>
        </dgm:presLayoutVars>
      </dgm:prSet>
      <dgm:spPr/>
    </dgm:pt>
    <dgm:pt modelId="{E5691E52-8695-44B8-9A22-C6D22B25F8D0}" type="pres">
      <dgm:prSet presAssocID="{9A73B27E-FB5F-409B-A195-D2E9C207A410}" presName="sibTransComposite" presStyleCnt="0"/>
      <dgm:spPr/>
    </dgm:pt>
    <dgm:pt modelId="{67E27296-94F7-4EFC-AE98-BE0C987146C2}" type="pres">
      <dgm:prSet presAssocID="{E961008C-CCAD-4266-B0C2-B04534938473}" presName="compositeNode" presStyleCnt="0"/>
      <dgm:spPr/>
    </dgm:pt>
    <dgm:pt modelId="{E9C6D6E0-5437-4E28-A70B-BA6CE4CDECDA}" type="pres">
      <dgm:prSet presAssocID="{E961008C-CCAD-4266-B0C2-B04534938473}" presName="parTx" presStyleLbl="node1" presStyleIdx="0" presStyleCnt="0">
        <dgm:presLayoutVars>
          <dgm:chMax val="0"/>
          <dgm:chPref val="0"/>
          <dgm:bulletEnabled val="1"/>
        </dgm:presLayoutVars>
      </dgm:prSet>
      <dgm:spPr/>
    </dgm:pt>
    <dgm:pt modelId="{7427F21D-37F7-4671-8D26-20574554C84C}" type="pres">
      <dgm:prSet presAssocID="{E961008C-CCAD-4266-B0C2-B04534938473}" presName="parSh" presStyleCnt="0"/>
      <dgm:spPr/>
    </dgm:pt>
    <dgm:pt modelId="{1694F70D-2743-4D04-BDEA-11F7E9E4F9DB}" type="pres">
      <dgm:prSet presAssocID="{E961008C-CCAD-4266-B0C2-B04534938473}" presName="lineNode" presStyleLbl="alignAccFollowNode1" presStyleIdx="3" presStyleCnt="15"/>
      <dgm:spPr/>
    </dgm:pt>
    <dgm:pt modelId="{309B204B-5817-4DE2-82EC-4F2ACF3D4BA3}" type="pres">
      <dgm:prSet presAssocID="{E961008C-CCAD-4266-B0C2-B04534938473}" presName="lineArrowNode" presStyleLbl="alignAccFollowNode1" presStyleIdx="4" presStyleCnt="15"/>
      <dgm:spPr/>
    </dgm:pt>
    <dgm:pt modelId="{69EACD00-4876-400F-AC0C-FEC000643E96}" type="pres">
      <dgm:prSet presAssocID="{07D43623-CF89-4C1A-B063-A49EBA9C765B}" presName="sibTransNodeCircle" presStyleLbl="alignNode1" presStyleIdx="1" presStyleCnt="5">
        <dgm:presLayoutVars>
          <dgm:chMax val="0"/>
          <dgm:bulletEnabled/>
        </dgm:presLayoutVars>
      </dgm:prSet>
      <dgm:spPr/>
    </dgm:pt>
    <dgm:pt modelId="{C4502918-1D45-49B9-AE5F-41B6570B894B}" type="pres">
      <dgm:prSet presAssocID="{07D43623-CF89-4C1A-B063-A49EBA9C765B}" presName="spacerBetweenCircleAndCallout" presStyleCnt="0">
        <dgm:presLayoutVars/>
      </dgm:prSet>
      <dgm:spPr/>
    </dgm:pt>
    <dgm:pt modelId="{9CCF4BF7-AAE0-483D-BD4A-37812F441C50}" type="pres">
      <dgm:prSet presAssocID="{E961008C-CCAD-4266-B0C2-B04534938473}" presName="nodeText" presStyleLbl="alignAccFollowNode1" presStyleIdx="5" presStyleCnt="15">
        <dgm:presLayoutVars>
          <dgm:bulletEnabled val="1"/>
        </dgm:presLayoutVars>
      </dgm:prSet>
      <dgm:spPr/>
    </dgm:pt>
    <dgm:pt modelId="{E99C8EDB-4257-4665-A3AD-03BD4F36CFC1}" type="pres">
      <dgm:prSet presAssocID="{07D43623-CF89-4C1A-B063-A49EBA9C765B}" presName="sibTransComposite" presStyleCnt="0"/>
      <dgm:spPr/>
    </dgm:pt>
    <dgm:pt modelId="{858A93B5-1E80-4A39-B3AA-ADEFBCAED7E9}" type="pres">
      <dgm:prSet presAssocID="{D9B4CC39-FF49-4622-82CA-C53609BC9864}" presName="compositeNode" presStyleCnt="0"/>
      <dgm:spPr/>
    </dgm:pt>
    <dgm:pt modelId="{EF6A7F45-9CE8-41BD-AEEB-F5AD86AA0966}" type="pres">
      <dgm:prSet presAssocID="{D9B4CC39-FF49-4622-82CA-C53609BC9864}" presName="parTx" presStyleLbl="node1" presStyleIdx="0" presStyleCnt="0">
        <dgm:presLayoutVars>
          <dgm:chMax val="0"/>
          <dgm:chPref val="0"/>
          <dgm:bulletEnabled val="1"/>
        </dgm:presLayoutVars>
      </dgm:prSet>
      <dgm:spPr/>
    </dgm:pt>
    <dgm:pt modelId="{3485F66A-2506-4BB6-9072-A0F830C3F96D}" type="pres">
      <dgm:prSet presAssocID="{D9B4CC39-FF49-4622-82CA-C53609BC9864}" presName="parSh" presStyleCnt="0"/>
      <dgm:spPr/>
    </dgm:pt>
    <dgm:pt modelId="{239D7C41-6019-4B2B-84DB-7ADCAF5A51E3}" type="pres">
      <dgm:prSet presAssocID="{D9B4CC39-FF49-4622-82CA-C53609BC9864}" presName="lineNode" presStyleLbl="alignAccFollowNode1" presStyleIdx="6" presStyleCnt="15"/>
      <dgm:spPr/>
    </dgm:pt>
    <dgm:pt modelId="{649579F2-D72F-436F-AEEE-B0648F1DFBC0}" type="pres">
      <dgm:prSet presAssocID="{D9B4CC39-FF49-4622-82CA-C53609BC9864}" presName="lineArrowNode" presStyleLbl="alignAccFollowNode1" presStyleIdx="7" presStyleCnt="15"/>
      <dgm:spPr/>
    </dgm:pt>
    <dgm:pt modelId="{EC059192-2FBB-4D03-990F-D21FEC41B2BF}" type="pres">
      <dgm:prSet presAssocID="{163018BA-FA52-418D-B75F-78C54EACD7CB}" presName="sibTransNodeCircle" presStyleLbl="alignNode1" presStyleIdx="2" presStyleCnt="5">
        <dgm:presLayoutVars>
          <dgm:chMax val="0"/>
          <dgm:bulletEnabled/>
        </dgm:presLayoutVars>
      </dgm:prSet>
      <dgm:spPr/>
    </dgm:pt>
    <dgm:pt modelId="{CF90B938-6AA5-48AF-BF09-DD6B0826B030}" type="pres">
      <dgm:prSet presAssocID="{163018BA-FA52-418D-B75F-78C54EACD7CB}" presName="spacerBetweenCircleAndCallout" presStyleCnt="0">
        <dgm:presLayoutVars/>
      </dgm:prSet>
      <dgm:spPr/>
    </dgm:pt>
    <dgm:pt modelId="{53D15801-079D-472B-9E89-0A35F4DC6017}" type="pres">
      <dgm:prSet presAssocID="{D9B4CC39-FF49-4622-82CA-C53609BC9864}" presName="nodeText" presStyleLbl="alignAccFollowNode1" presStyleIdx="8" presStyleCnt="15">
        <dgm:presLayoutVars>
          <dgm:bulletEnabled val="1"/>
        </dgm:presLayoutVars>
      </dgm:prSet>
      <dgm:spPr/>
    </dgm:pt>
    <dgm:pt modelId="{1B20A365-9EBD-4116-A2CE-F597B17DFFFB}" type="pres">
      <dgm:prSet presAssocID="{163018BA-FA52-418D-B75F-78C54EACD7CB}" presName="sibTransComposite" presStyleCnt="0"/>
      <dgm:spPr/>
    </dgm:pt>
    <dgm:pt modelId="{38E2580A-81E3-41FD-8152-D6E39E339E04}" type="pres">
      <dgm:prSet presAssocID="{8464C2E3-015C-4B0C-8E33-6DD4D41AB6AC}" presName="compositeNode" presStyleCnt="0"/>
      <dgm:spPr/>
    </dgm:pt>
    <dgm:pt modelId="{210DBB33-EC66-4633-B4BE-FE80A8C800C6}" type="pres">
      <dgm:prSet presAssocID="{8464C2E3-015C-4B0C-8E33-6DD4D41AB6AC}" presName="parTx" presStyleLbl="node1" presStyleIdx="0" presStyleCnt="0">
        <dgm:presLayoutVars>
          <dgm:chMax val="0"/>
          <dgm:chPref val="0"/>
          <dgm:bulletEnabled val="1"/>
        </dgm:presLayoutVars>
      </dgm:prSet>
      <dgm:spPr/>
    </dgm:pt>
    <dgm:pt modelId="{B79B318A-2DC0-4F04-8208-C008817661B7}" type="pres">
      <dgm:prSet presAssocID="{8464C2E3-015C-4B0C-8E33-6DD4D41AB6AC}" presName="parSh" presStyleCnt="0"/>
      <dgm:spPr/>
    </dgm:pt>
    <dgm:pt modelId="{979221BA-6B11-46EA-BDF1-07A5F720951A}" type="pres">
      <dgm:prSet presAssocID="{8464C2E3-015C-4B0C-8E33-6DD4D41AB6AC}" presName="lineNode" presStyleLbl="alignAccFollowNode1" presStyleIdx="9" presStyleCnt="15"/>
      <dgm:spPr/>
    </dgm:pt>
    <dgm:pt modelId="{8A3F8C59-AAAB-4196-9866-1EE9B36A1041}" type="pres">
      <dgm:prSet presAssocID="{8464C2E3-015C-4B0C-8E33-6DD4D41AB6AC}" presName="lineArrowNode" presStyleLbl="alignAccFollowNode1" presStyleIdx="10" presStyleCnt="15"/>
      <dgm:spPr/>
    </dgm:pt>
    <dgm:pt modelId="{D7D0BBB1-41FC-4D0F-B528-2CAE53C1A5F1}" type="pres">
      <dgm:prSet presAssocID="{D0A1D527-6D28-482E-A626-7E26DEF49345}" presName="sibTransNodeCircle" presStyleLbl="alignNode1" presStyleIdx="3" presStyleCnt="5">
        <dgm:presLayoutVars>
          <dgm:chMax val="0"/>
          <dgm:bulletEnabled/>
        </dgm:presLayoutVars>
      </dgm:prSet>
      <dgm:spPr/>
    </dgm:pt>
    <dgm:pt modelId="{E31EE24C-8E99-4AF9-BDCB-9997EF20E533}" type="pres">
      <dgm:prSet presAssocID="{D0A1D527-6D28-482E-A626-7E26DEF49345}" presName="spacerBetweenCircleAndCallout" presStyleCnt="0">
        <dgm:presLayoutVars/>
      </dgm:prSet>
      <dgm:spPr/>
    </dgm:pt>
    <dgm:pt modelId="{2EC00230-750C-4F01-BD61-E080C16F5A0E}" type="pres">
      <dgm:prSet presAssocID="{8464C2E3-015C-4B0C-8E33-6DD4D41AB6AC}" presName="nodeText" presStyleLbl="alignAccFollowNode1" presStyleIdx="11" presStyleCnt="15">
        <dgm:presLayoutVars>
          <dgm:bulletEnabled val="1"/>
        </dgm:presLayoutVars>
      </dgm:prSet>
      <dgm:spPr/>
    </dgm:pt>
    <dgm:pt modelId="{1737E332-DCE1-4730-AE24-D789941E21CE}" type="pres">
      <dgm:prSet presAssocID="{D0A1D527-6D28-482E-A626-7E26DEF49345}" presName="sibTransComposite" presStyleCnt="0"/>
      <dgm:spPr/>
    </dgm:pt>
    <dgm:pt modelId="{82281909-B9CB-41D9-8534-CEF361D02B99}" type="pres">
      <dgm:prSet presAssocID="{BED2026F-33FB-4955-96D9-3505020A1D42}" presName="compositeNode" presStyleCnt="0"/>
      <dgm:spPr/>
    </dgm:pt>
    <dgm:pt modelId="{28516CF8-D913-494F-8988-57E20A3BFF5A}" type="pres">
      <dgm:prSet presAssocID="{BED2026F-33FB-4955-96D9-3505020A1D42}" presName="parTx" presStyleLbl="node1" presStyleIdx="0" presStyleCnt="0">
        <dgm:presLayoutVars>
          <dgm:chMax val="0"/>
          <dgm:chPref val="0"/>
          <dgm:bulletEnabled val="1"/>
        </dgm:presLayoutVars>
      </dgm:prSet>
      <dgm:spPr/>
    </dgm:pt>
    <dgm:pt modelId="{2168CA3A-E6B7-49F4-90C8-070AE24066F8}" type="pres">
      <dgm:prSet presAssocID="{BED2026F-33FB-4955-96D9-3505020A1D42}" presName="parSh" presStyleCnt="0"/>
      <dgm:spPr/>
    </dgm:pt>
    <dgm:pt modelId="{AE6174CF-3AD0-4F30-AF0B-2585AE2212E9}" type="pres">
      <dgm:prSet presAssocID="{BED2026F-33FB-4955-96D9-3505020A1D42}" presName="lineNode" presStyleLbl="alignAccFollowNode1" presStyleIdx="12" presStyleCnt="15"/>
      <dgm:spPr/>
    </dgm:pt>
    <dgm:pt modelId="{DB7699E8-6426-4CD3-9175-2BCCDF3198BD}" type="pres">
      <dgm:prSet presAssocID="{BED2026F-33FB-4955-96D9-3505020A1D42}" presName="lineArrowNode" presStyleLbl="alignAccFollowNode1" presStyleIdx="13" presStyleCnt="15"/>
      <dgm:spPr/>
    </dgm:pt>
    <dgm:pt modelId="{5F67584D-68E9-43BE-BD5C-1388912CED30}" type="pres">
      <dgm:prSet presAssocID="{AB3FBD0A-E799-4F7D-9B82-D5E2827FA2A6}" presName="sibTransNodeCircle" presStyleLbl="alignNode1" presStyleIdx="4" presStyleCnt="5">
        <dgm:presLayoutVars>
          <dgm:chMax val="0"/>
          <dgm:bulletEnabled/>
        </dgm:presLayoutVars>
      </dgm:prSet>
      <dgm:spPr/>
    </dgm:pt>
    <dgm:pt modelId="{1399872F-B012-4ED8-A29F-E6D5E748061D}" type="pres">
      <dgm:prSet presAssocID="{AB3FBD0A-E799-4F7D-9B82-D5E2827FA2A6}" presName="spacerBetweenCircleAndCallout" presStyleCnt="0">
        <dgm:presLayoutVars/>
      </dgm:prSet>
      <dgm:spPr/>
    </dgm:pt>
    <dgm:pt modelId="{E2A626D4-1EAE-43E1-88BB-69DF7E9F0F56}" type="pres">
      <dgm:prSet presAssocID="{BED2026F-33FB-4955-96D9-3505020A1D42}" presName="nodeText" presStyleLbl="alignAccFollowNode1" presStyleIdx="14" presStyleCnt="15">
        <dgm:presLayoutVars>
          <dgm:bulletEnabled val="1"/>
        </dgm:presLayoutVars>
      </dgm:prSet>
      <dgm:spPr/>
    </dgm:pt>
  </dgm:ptLst>
  <dgm:cxnLst>
    <dgm:cxn modelId="{60353E09-8301-4D14-B44F-DCFCCDAE04FC}" srcId="{C76C76C8-9F7B-4189-9EDB-669333A6351B}" destId="{D9B4CC39-FF49-4622-82CA-C53609BC9864}" srcOrd="2" destOrd="0" parTransId="{EABC0584-CD5F-4244-97D1-E603C42F63E0}" sibTransId="{163018BA-FA52-418D-B75F-78C54EACD7CB}"/>
    <dgm:cxn modelId="{7E5CAE14-7404-4CBF-AED6-890CE8490FD4}" type="presOf" srcId="{D9B4CC39-FF49-4622-82CA-C53609BC9864}" destId="{53D15801-079D-472B-9E89-0A35F4DC6017}" srcOrd="0" destOrd="0" presId="urn:microsoft.com/office/officeart/2016/7/layout/LinearArrowProcessNumbered"/>
    <dgm:cxn modelId="{30072720-0236-4430-8724-334709A839D7}" type="presOf" srcId="{2E1AF76D-26CE-4B39-9D01-8DFF592F0825}" destId="{5CB21E76-80E7-4927-ADEF-9CBAC2F22440}" srcOrd="0" destOrd="0" presId="urn:microsoft.com/office/officeart/2016/7/layout/LinearArrowProcessNumbered"/>
    <dgm:cxn modelId="{527A7F64-E1E9-4C7F-AF32-094A677C0528}" type="presOf" srcId="{C76C76C8-9F7B-4189-9EDB-669333A6351B}" destId="{1B7487CB-8C6E-4C6B-9EBF-33A4569A25DE}" srcOrd="0" destOrd="0" presId="urn:microsoft.com/office/officeart/2016/7/layout/LinearArrowProcessNumbered"/>
    <dgm:cxn modelId="{E6357169-9416-4A07-B244-B74C5B1322D9}" type="presOf" srcId="{9A73B27E-FB5F-409B-A195-D2E9C207A410}" destId="{6950A432-019C-4D31-8F7A-965CA543F19A}" srcOrd="0" destOrd="0" presId="urn:microsoft.com/office/officeart/2016/7/layout/LinearArrowProcessNumbered"/>
    <dgm:cxn modelId="{F5EA5B6B-0B51-4581-9383-561589BF3D47}" type="presOf" srcId="{BED2026F-33FB-4955-96D9-3505020A1D42}" destId="{E2A626D4-1EAE-43E1-88BB-69DF7E9F0F56}" srcOrd="0" destOrd="0" presId="urn:microsoft.com/office/officeart/2016/7/layout/LinearArrowProcessNumbered"/>
    <dgm:cxn modelId="{19504C6C-E740-4155-BBED-AE06E8229FD6}" srcId="{C76C76C8-9F7B-4189-9EDB-669333A6351B}" destId="{BED2026F-33FB-4955-96D9-3505020A1D42}" srcOrd="4" destOrd="0" parTransId="{A5334501-7CE6-4B2A-88FA-A4616645E3C0}" sibTransId="{AB3FBD0A-E799-4F7D-9B82-D5E2827FA2A6}"/>
    <dgm:cxn modelId="{0E48FE72-4446-4959-A59E-918FB026698E}" srcId="{C76C76C8-9F7B-4189-9EDB-669333A6351B}" destId="{8464C2E3-015C-4B0C-8E33-6DD4D41AB6AC}" srcOrd="3" destOrd="0" parTransId="{5D6F800F-DFC3-4019-9BA6-43F608222DED}" sibTransId="{D0A1D527-6D28-482E-A626-7E26DEF49345}"/>
    <dgm:cxn modelId="{B059EB75-4E89-4EF3-A331-F0F083012501}" type="presOf" srcId="{163018BA-FA52-418D-B75F-78C54EACD7CB}" destId="{EC059192-2FBB-4D03-990F-D21FEC41B2BF}" srcOrd="0" destOrd="0" presId="urn:microsoft.com/office/officeart/2016/7/layout/LinearArrowProcessNumbered"/>
    <dgm:cxn modelId="{E9595280-0BDB-4634-BC50-8FA43A88F527}" srcId="{C76C76C8-9F7B-4189-9EDB-669333A6351B}" destId="{2E1AF76D-26CE-4B39-9D01-8DFF592F0825}" srcOrd="0" destOrd="0" parTransId="{4B49310A-FA4C-4B67-93BE-CBCE01028579}" sibTransId="{9A73B27E-FB5F-409B-A195-D2E9C207A410}"/>
    <dgm:cxn modelId="{62674D85-B361-4AE1-827C-DC9C26087C15}" type="presOf" srcId="{07D43623-CF89-4C1A-B063-A49EBA9C765B}" destId="{69EACD00-4876-400F-AC0C-FEC000643E96}" srcOrd="0" destOrd="0" presId="urn:microsoft.com/office/officeart/2016/7/layout/LinearArrowProcessNumbered"/>
    <dgm:cxn modelId="{D5DE5991-1CBC-443B-B267-A05AB2EDCF46}" type="presOf" srcId="{E961008C-CCAD-4266-B0C2-B04534938473}" destId="{9CCF4BF7-AAE0-483D-BD4A-37812F441C50}" srcOrd="0" destOrd="0" presId="urn:microsoft.com/office/officeart/2016/7/layout/LinearArrowProcessNumbered"/>
    <dgm:cxn modelId="{86C7B2A1-31F8-4368-8458-922F87E43FEA}" type="presOf" srcId="{D0A1D527-6D28-482E-A626-7E26DEF49345}" destId="{D7D0BBB1-41FC-4D0F-B528-2CAE53C1A5F1}" srcOrd="0" destOrd="0" presId="urn:microsoft.com/office/officeart/2016/7/layout/LinearArrowProcessNumbered"/>
    <dgm:cxn modelId="{F376E3C7-A763-48DD-97A3-FDA690C32369}" type="presOf" srcId="{AB3FBD0A-E799-4F7D-9B82-D5E2827FA2A6}" destId="{5F67584D-68E9-43BE-BD5C-1388912CED30}" srcOrd="0" destOrd="0" presId="urn:microsoft.com/office/officeart/2016/7/layout/LinearArrowProcessNumbered"/>
    <dgm:cxn modelId="{CC02EBE8-BE0F-4592-B101-110E1A8EE3DF}" type="presOf" srcId="{8464C2E3-015C-4B0C-8E33-6DD4D41AB6AC}" destId="{2EC00230-750C-4F01-BD61-E080C16F5A0E}" srcOrd="0" destOrd="0" presId="urn:microsoft.com/office/officeart/2016/7/layout/LinearArrowProcessNumbered"/>
    <dgm:cxn modelId="{BE2A64F6-98EF-4D6B-98FE-2AC5CD8D8FE2}" srcId="{C76C76C8-9F7B-4189-9EDB-669333A6351B}" destId="{E961008C-CCAD-4266-B0C2-B04534938473}" srcOrd="1" destOrd="0" parTransId="{A06A4FE1-36FD-4AFD-BBFC-995A40F36CFC}" sibTransId="{07D43623-CF89-4C1A-B063-A49EBA9C765B}"/>
    <dgm:cxn modelId="{476F24E9-397A-4CC6-AB31-F9F0103362DF}" type="presParOf" srcId="{1B7487CB-8C6E-4C6B-9EBF-33A4569A25DE}" destId="{5EE55BFC-0515-41F0-86FD-E6AF6CE7AF32}" srcOrd="0" destOrd="0" presId="urn:microsoft.com/office/officeart/2016/7/layout/LinearArrowProcessNumbered"/>
    <dgm:cxn modelId="{F7D38BF0-B489-484C-BBD8-7699828F1A22}" type="presParOf" srcId="{5EE55BFC-0515-41F0-86FD-E6AF6CE7AF32}" destId="{72DD4438-0A34-4651-B287-1EA36F771F9D}" srcOrd="0" destOrd="0" presId="urn:microsoft.com/office/officeart/2016/7/layout/LinearArrowProcessNumbered"/>
    <dgm:cxn modelId="{B8735C15-7FD8-48FA-970F-2FBD0026EB0D}" type="presParOf" srcId="{5EE55BFC-0515-41F0-86FD-E6AF6CE7AF32}" destId="{1EF05690-3779-423B-ADB5-C702A1DD292B}" srcOrd="1" destOrd="0" presId="urn:microsoft.com/office/officeart/2016/7/layout/LinearArrowProcessNumbered"/>
    <dgm:cxn modelId="{861568FF-3629-4B30-BD77-4F9D5C2FBA24}" type="presParOf" srcId="{1EF05690-3779-423B-ADB5-C702A1DD292B}" destId="{A2D32B19-023B-406B-831B-AAAA6A70B8E9}" srcOrd="0" destOrd="0" presId="urn:microsoft.com/office/officeart/2016/7/layout/LinearArrowProcessNumbered"/>
    <dgm:cxn modelId="{4420A2A9-03CF-49D9-BFB8-BFB0B0DCE226}" type="presParOf" srcId="{1EF05690-3779-423B-ADB5-C702A1DD292B}" destId="{D9DCB4B7-8616-4AEA-B651-6F839CA617CF}" srcOrd="1" destOrd="0" presId="urn:microsoft.com/office/officeart/2016/7/layout/LinearArrowProcessNumbered"/>
    <dgm:cxn modelId="{89D532DF-C74B-4923-A65E-B81147C8F627}" type="presParOf" srcId="{1EF05690-3779-423B-ADB5-C702A1DD292B}" destId="{6950A432-019C-4D31-8F7A-965CA543F19A}" srcOrd="2" destOrd="0" presId="urn:microsoft.com/office/officeart/2016/7/layout/LinearArrowProcessNumbered"/>
    <dgm:cxn modelId="{B394CE41-777D-475C-9A89-CA94C268B18D}" type="presParOf" srcId="{1EF05690-3779-423B-ADB5-C702A1DD292B}" destId="{DCC759DD-70C2-45A4-8CBC-A20A0CF4B5A6}" srcOrd="3" destOrd="0" presId="urn:microsoft.com/office/officeart/2016/7/layout/LinearArrowProcessNumbered"/>
    <dgm:cxn modelId="{83A10033-4DE3-4E7C-AF10-FC0276F27BF9}" type="presParOf" srcId="{5EE55BFC-0515-41F0-86FD-E6AF6CE7AF32}" destId="{5CB21E76-80E7-4927-ADEF-9CBAC2F22440}" srcOrd="2" destOrd="0" presId="urn:microsoft.com/office/officeart/2016/7/layout/LinearArrowProcessNumbered"/>
    <dgm:cxn modelId="{5BA96859-63F0-44B2-AD4A-27B05F5730FE}" type="presParOf" srcId="{1B7487CB-8C6E-4C6B-9EBF-33A4569A25DE}" destId="{E5691E52-8695-44B8-9A22-C6D22B25F8D0}" srcOrd="1" destOrd="0" presId="urn:microsoft.com/office/officeart/2016/7/layout/LinearArrowProcessNumbered"/>
    <dgm:cxn modelId="{DED0DD26-89C2-4862-A12D-CF1702BD8BD1}" type="presParOf" srcId="{1B7487CB-8C6E-4C6B-9EBF-33A4569A25DE}" destId="{67E27296-94F7-4EFC-AE98-BE0C987146C2}" srcOrd="2" destOrd="0" presId="urn:microsoft.com/office/officeart/2016/7/layout/LinearArrowProcessNumbered"/>
    <dgm:cxn modelId="{BAF7AA6B-346C-496D-8D02-B65FEB344299}" type="presParOf" srcId="{67E27296-94F7-4EFC-AE98-BE0C987146C2}" destId="{E9C6D6E0-5437-4E28-A70B-BA6CE4CDECDA}" srcOrd="0" destOrd="0" presId="urn:microsoft.com/office/officeart/2016/7/layout/LinearArrowProcessNumbered"/>
    <dgm:cxn modelId="{39C90796-4841-463B-A402-C79078213B7F}" type="presParOf" srcId="{67E27296-94F7-4EFC-AE98-BE0C987146C2}" destId="{7427F21D-37F7-4671-8D26-20574554C84C}" srcOrd="1" destOrd="0" presId="urn:microsoft.com/office/officeart/2016/7/layout/LinearArrowProcessNumbered"/>
    <dgm:cxn modelId="{8E068492-3BFE-46C7-89AF-1481930C1ED5}" type="presParOf" srcId="{7427F21D-37F7-4671-8D26-20574554C84C}" destId="{1694F70D-2743-4D04-BDEA-11F7E9E4F9DB}" srcOrd="0" destOrd="0" presId="urn:microsoft.com/office/officeart/2016/7/layout/LinearArrowProcessNumbered"/>
    <dgm:cxn modelId="{530F1747-A82E-4257-A156-C472D3624F79}" type="presParOf" srcId="{7427F21D-37F7-4671-8D26-20574554C84C}" destId="{309B204B-5817-4DE2-82EC-4F2ACF3D4BA3}" srcOrd="1" destOrd="0" presId="urn:microsoft.com/office/officeart/2016/7/layout/LinearArrowProcessNumbered"/>
    <dgm:cxn modelId="{3D002359-299A-4CC4-8A6E-13750A5CF373}" type="presParOf" srcId="{7427F21D-37F7-4671-8D26-20574554C84C}" destId="{69EACD00-4876-400F-AC0C-FEC000643E96}" srcOrd="2" destOrd="0" presId="urn:microsoft.com/office/officeart/2016/7/layout/LinearArrowProcessNumbered"/>
    <dgm:cxn modelId="{F9D52EB1-92F0-47D3-B4FF-518D64D06F1E}" type="presParOf" srcId="{7427F21D-37F7-4671-8D26-20574554C84C}" destId="{C4502918-1D45-49B9-AE5F-41B6570B894B}" srcOrd="3" destOrd="0" presId="urn:microsoft.com/office/officeart/2016/7/layout/LinearArrowProcessNumbered"/>
    <dgm:cxn modelId="{38636C14-8E20-4A68-84DA-31A53A6F2BAC}" type="presParOf" srcId="{67E27296-94F7-4EFC-AE98-BE0C987146C2}" destId="{9CCF4BF7-AAE0-483D-BD4A-37812F441C50}" srcOrd="2" destOrd="0" presId="urn:microsoft.com/office/officeart/2016/7/layout/LinearArrowProcessNumbered"/>
    <dgm:cxn modelId="{5010B1E3-C076-481B-8099-95AD0FC77673}" type="presParOf" srcId="{1B7487CB-8C6E-4C6B-9EBF-33A4569A25DE}" destId="{E99C8EDB-4257-4665-A3AD-03BD4F36CFC1}" srcOrd="3" destOrd="0" presId="urn:microsoft.com/office/officeart/2016/7/layout/LinearArrowProcessNumbered"/>
    <dgm:cxn modelId="{F896E001-4C14-471D-AA4E-FB089015BAD5}" type="presParOf" srcId="{1B7487CB-8C6E-4C6B-9EBF-33A4569A25DE}" destId="{858A93B5-1E80-4A39-B3AA-ADEFBCAED7E9}" srcOrd="4" destOrd="0" presId="urn:microsoft.com/office/officeart/2016/7/layout/LinearArrowProcessNumbered"/>
    <dgm:cxn modelId="{F9F569DE-6D39-49A0-B6A6-B7F1D7ECC957}" type="presParOf" srcId="{858A93B5-1E80-4A39-B3AA-ADEFBCAED7E9}" destId="{EF6A7F45-9CE8-41BD-AEEB-F5AD86AA0966}" srcOrd="0" destOrd="0" presId="urn:microsoft.com/office/officeart/2016/7/layout/LinearArrowProcessNumbered"/>
    <dgm:cxn modelId="{E0B1BE1D-8AC5-456F-981C-3FC3E46EE280}" type="presParOf" srcId="{858A93B5-1E80-4A39-B3AA-ADEFBCAED7E9}" destId="{3485F66A-2506-4BB6-9072-A0F830C3F96D}" srcOrd="1" destOrd="0" presId="urn:microsoft.com/office/officeart/2016/7/layout/LinearArrowProcessNumbered"/>
    <dgm:cxn modelId="{2C3D52B3-B9DA-446F-884D-723672C012E8}" type="presParOf" srcId="{3485F66A-2506-4BB6-9072-A0F830C3F96D}" destId="{239D7C41-6019-4B2B-84DB-7ADCAF5A51E3}" srcOrd="0" destOrd="0" presId="urn:microsoft.com/office/officeart/2016/7/layout/LinearArrowProcessNumbered"/>
    <dgm:cxn modelId="{AC7D6777-0231-451B-BA5F-7F5F08FFD2DA}" type="presParOf" srcId="{3485F66A-2506-4BB6-9072-A0F830C3F96D}" destId="{649579F2-D72F-436F-AEEE-B0648F1DFBC0}" srcOrd="1" destOrd="0" presId="urn:microsoft.com/office/officeart/2016/7/layout/LinearArrowProcessNumbered"/>
    <dgm:cxn modelId="{ACD99094-F7ED-4FD9-9D9D-7B04A4FA0074}" type="presParOf" srcId="{3485F66A-2506-4BB6-9072-A0F830C3F96D}" destId="{EC059192-2FBB-4D03-990F-D21FEC41B2BF}" srcOrd="2" destOrd="0" presId="urn:microsoft.com/office/officeart/2016/7/layout/LinearArrowProcessNumbered"/>
    <dgm:cxn modelId="{A5173FB0-A471-461C-B518-7C7F414A2976}" type="presParOf" srcId="{3485F66A-2506-4BB6-9072-A0F830C3F96D}" destId="{CF90B938-6AA5-48AF-BF09-DD6B0826B030}" srcOrd="3" destOrd="0" presId="urn:microsoft.com/office/officeart/2016/7/layout/LinearArrowProcessNumbered"/>
    <dgm:cxn modelId="{1F06F3AB-578F-4CB1-BDB0-713122DCD17E}" type="presParOf" srcId="{858A93B5-1E80-4A39-B3AA-ADEFBCAED7E9}" destId="{53D15801-079D-472B-9E89-0A35F4DC6017}" srcOrd="2" destOrd="0" presId="urn:microsoft.com/office/officeart/2016/7/layout/LinearArrowProcessNumbered"/>
    <dgm:cxn modelId="{86CAC6CF-A975-47F3-A49C-D41FF173D3E1}" type="presParOf" srcId="{1B7487CB-8C6E-4C6B-9EBF-33A4569A25DE}" destId="{1B20A365-9EBD-4116-A2CE-F597B17DFFFB}" srcOrd="5" destOrd="0" presId="urn:microsoft.com/office/officeart/2016/7/layout/LinearArrowProcessNumbered"/>
    <dgm:cxn modelId="{99C047B7-5BAA-4792-8DE8-BDBEF44DD08E}" type="presParOf" srcId="{1B7487CB-8C6E-4C6B-9EBF-33A4569A25DE}" destId="{38E2580A-81E3-41FD-8152-D6E39E339E04}" srcOrd="6" destOrd="0" presId="urn:microsoft.com/office/officeart/2016/7/layout/LinearArrowProcessNumbered"/>
    <dgm:cxn modelId="{DC588F85-3AEF-432A-B38F-77F369290A75}" type="presParOf" srcId="{38E2580A-81E3-41FD-8152-D6E39E339E04}" destId="{210DBB33-EC66-4633-B4BE-FE80A8C800C6}" srcOrd="0" destOrd="0" presId="urn:microsoft.com/office/officeart/2016/7/layout/LinearArrowProcessNumbered"/>
    <dgm:cxn modelId="{47212DE1-EC3F-4E11-9279-F059CF0ADE3A}" type="presParOf" srcId="{38E2580A-81E3-41FD-8152-D6E39E339E04}" destId="{B79B318A-2DC0-4F04-8208-C008817661B7}" srcOrd="1" destOrd="0" presId="urn:microsoft.com/office/officeart/2016/7/layout/LinearArrowProcessNumbered"/>
    <dgm:cxn modelId="{030C417C-7B78-4836-83CA-AAA5D229A0B5}" type="presParOf" srcId="{B79B318A-2DC0-4F04-8208-C008817661B7}" destId="{979221BA-6B11-46EA-BDF1-07A5F720951A}" srcOrd="0" destOrd="0" presId="urn:microsoft.com/office/officeart/2016/7/layout/LinearArrowProcessNumbered"/>
    <dgm:cxn modelId="{11639E80-CCC8-4F90-A238-4007488B9A32}" type="presParOf" srcId="{B79B318A-2DC0-4F04-8208-C008817661B7}" destId="{8A3F8C59-AAAB-4196-9866-1EE9B36A1041}" srcOrd="1" destOrd="0" presId="urn:microsoft.com/office/officeart/2016/7/layout/LinearArrowProcessNumbered"/>
    <dgm:cxn modelId="{A41F4A0C-AF92-4325-AE2F-F6DFA0E17202}" type="presParOf" srcId="{B79B318A-2DC0-4F04-8208-C008817661B7}" destId="{D7D0BBB1-41FC-4D0F-B528-2CAE53C1A5F1}" srcOrd="2" destOrd="0" presId="urn:microsoft.com/office/officeart/2016/7/layout/LinearArrowProcessNumbered"/>
    <dgm:cxn modelId="{1403E079-4C71-4642-9A44-A7C094B5C8CB}" type="presParOf" srcId="{B79B318A-2DC0-4F04-8208-C008817661B7}" destId="{E31EE24C-8E99-4AF9-BDCB-9997EF20E533}" srcOrd="3" destOrd="0" presId="urn:microsoft.com/office/officeart/2016/7/layout/LinearArrowProcessNumbered"/>
    <dgm:cxn modelId="{50FAD33E-CD44-442E-94D8-EEA5AE33125A}" type="presParOf" srcId="{38E2580A-81E3-41FD-8152-D6E39E339E04}" destId="{2EC00230-750C-4F01-BD61-E080C16F5A0E}" srcOrd="2" destOrd="0" presId="urn:microsoft.com/office/officeart/2016/7/layout/LinearArrowProcessNumbered"/>
    <dgm:cxn modelId="{86643188-3913-4ADC-9E0D-FD37DE007DA3}" type="presParOf" srcId="{1B7487CB-8C6E-4C6B-9EBF-33A4569A25DE}" destId="{1737E332-DCE1-4730-AE24-D789941E21CE}" srcOrd="7" destOrd="0" presId="urn:microsoft.com/office/officeart/2016/7/layout/LinearArrowProcessNumbered"/>
    <dgm:cxn modelId="{E18AF51C-8A1D-46B1-BA96-ACDDDED5B938}" type="presParOf" srcId="{1B7487CB-8C6E-4C6B-9EBF-33A4569A25DE}" destId="{82281909-B9CB-41D9-8534-CEF361D02B99}" srcOrd="8" destOrd="0" presId="urn:microsoft.com/office/officeart/2016/7/layout/LinearArrowProcessNumbered"/>
    <dgm:cxn modelId="{B2833CC9-AB81-4A29-9DDD-FE66EDFAECA4}" type="presParOf" srcId="{82281909-B9CB-41D9-8534-CEF361D02B99}" destId="{28516CF8-D913-494F-8988-57E20A3BFF5A}" srcOrd="0" destOrd="0" presId="urn:microsoft.com/office/officeart/2016/7/layout/LinearArrowProcessNumbered"/>
    <dgm:cxn modelId="{8D4543E0-F5C5-47DB-BC02-428B01097466}" type="presParOf" srcId="{82281909-B9CB-41D9-8534-CEF361D02B99}" destId="{2168CA3A-E6B7-49F4-90C8-070AE24066F8}" srcOrd="1" destOrd="0" presId="urn:microsoft.com/office/officeart/2016/7/layout/LinearArrowProcessNumbered"/>
    <dgm:cxn modelId="{D3D1C5BB-3C1B-4F19-9922-56AE7E662136}" type="presParOf" srcId="{2168CA3A-E6B7-49F4-90C8-070AE24066F8}" destId="{AE6174CF-3AD0-4F30-AF0B-2585AE2212E9}" srcOrd="0" destOrd="0" presId="urn:microsoft.com/office/officeart/2016/7/layout/LinearArrowProcessNumbered"/>
    <dgm:cxn modelId="{3CD31448-D9D4-4B2F-8D37-D4E8F00BD604}" type="presParOf" srcId="{2168CA3A-E6B7-49F4-90C8-070AE24066F8}" destId="{DB7699E8-6426-4CD3-9175-2BCCDF3198BD}" srcOrd="1" destOrd="0" presId="urn:microsoft.com/office/officeart/2016/7/layout/LinearArrowProcessNumbered"/>
    <dgm:cxn modelId="{A0F70BDB-C736-457C-A65C-21E6F3D90B38}" type="presParOf" srcId="{2168CA3A-E6B7-49F4-90C8-070AE24066F8}" destId="{5F67584D-68E9-43BE-BD5C-1388912CED30}" srcOrd="2" destOrd="0" presId="urn:microsoft.com/office/officeart/2016/7/layout/LinearArrowProcessNumbered"/>
    <dgm:cxn modelId="{CD11B057-9155-4363-8AA2-1D0F1E42F7AF}" type="presParOf" srcId="{2168CA3A-E6B7-49F4-90C8-070AE24066F8}" destId="{1399872F-B012-4ED8-A29F-E6D5E748061D}" srcOrd="3" destOrd="0" presId="urn:microsoft.com/office/officeart/2016/7/layout/LinearArrowProcessNumbered"/>
    <dgm:cxn modelId="{E23C044C-2E64-4668-A1B4-63FEE0F19B19}" type="presParOf" srcId="{82281909-B9CB-41D9-8534-CEF361D02B99}" destId="{E2A626D4-1EAE-43E1-88BB-69DF7E9F0F56}"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6C76C8-9F7B-4189-9EDB-669333A6351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E1AF76D-26CE-4B39-9D01-8DFF592F0825}">
      <dgm:prSet phldr="0"/>
      <dgm:spPr/>
      <dgm:t>
        <a:bodyPr/>
        <a:lstStyle/>
        <a:p>
          <a:pPr>
            <a:lnSpc>
              <a:spcPct val="100000"/>
            </a:lnSpc>
          </a:pPr>
          <a:r>
            <a:rPr lang="en-US">
              <a:solidFill>
                <a:schemeClr val="bg1"/>
              </a:solidFill>
              <a:latin typeface="Walbaum Display"/>
            </a:rPr>
            <a:t>Federal</a:t>
          </a:r>
          <a:endParaRPr lang="en-US">
            <a:solidFill>
              <a:schemeClr val="bg1"/>
            </a:solidFill>
          </a:endParaRPr>
        </a:p>
      </dgm:t>
    </dgm:pt>
    <dgm:pt modelId="{4B49310A-FA4C-4B67-93BE-CBCE01028579}" type="parTrans" cxnId="{E9595280-0BDB-4634-BC50-8FA43A88F527}">
      <dgm:prSet/>
      <dgm:spPr/>
      <dgm:t>
        <a:bodyPr/>
        <a:lstStyle/>
        <a:p>
          <a:endParaRPr lang="en-US"/>
        </a:p>
      </dgm:t>
    </dgm:pt>
    <dgm:pt modelId="{9A73B27E-FB5F-409B-A195-D2E9C207A410}" type="sibTrans" cxnId="{E9595280-0BDB-4634-BC50-8FA43A88F527}">
      <dgm:prSet phldrT="1" phldr="0"/>
      <dgm:spPr/>
      <dgm:t>
        <a:bodyPr/>
        <a:lstStyle/>
        <a:p>
          <a:endParaRPr lang="en-US"/>
        </a:p>
      </dgm:t>
    </dgm:pt>
    <dgm:pt modelId="{D9B4CC39-FF49-4622-82CA-C53609BC9864}">
      <dgm:prSet phldr="0"/>
      <dgm:spPr/>
      <dgm:t>
        <a:bodyPr/>
        <a:lstStyle/>
        <a:p>
          <a:pPr>
            <a:lnSpc>
              <a:spcPct val="100000"/>
            </a:lnSpc>
          </a:pPr>
          <a:r>
            <a:rPr lang="en-US">
              <a:solidFill>
                <a:schemeClr val="bg1"/>
              </a:solidFill>
            </a:rPr>
            <a:t>Local</a:t>
          </a:r>
        </a:p>
      </dgm:t>
    </dgm:pt>
    <dgm:pt modelId="{EABC0584-CD5F-4244-97D1-E603C42F63E0}" type="parTrans" cxnId="{60353E09-8301-4D14-B44F-DCFCCDAE04FC}">
      <dgm:prSet/>
      <dgm:spPr/>
      <dgm:t>
        <a:bodyPr/>
        <a:lstStyle/>
        <a:p>
          <a:endParaRPr lang="en-US"/>
        </a:p>
      </dgm:t>
    </dgm:pt>
    <dgm:pt modelId="{163018BA-FA52-418D-B75F-78C54EACD7CB}" type="sibTrans" cxnId="{60353E09-8301-4D14-B44F-DCFCCDAE04FC}">
      <dgm:prSet phldrT="3" phldr="0"/>
      <dgm:spPr/>
      <dgm:t>
        <a:bodyPr/>
        <a:lstStyle/>
        <a:p>
          <a:endParaRPr lang="en-US"/>
        </a:p>
      </dgm:t>
    </dgm:pt>
    <dgm:pt modelId="{8464C2E3-015C-4B0C-8E33-6DD4D41AB6AC}">
      <dgm:prSet/>
      <dgm:spPr/>
      <dgm:t>
        <a:bodyPr/>
        <a:lstStyle/>
        <a:p>
          <a:pPr>
            <a:lnSpc>
              <a:spcPct val="100000"/>
            </a:lnSpc>
          </a:pPr>
          <a:r>
            <a:rPr lang="en-US">
              <a:solidFill>
                <a:schemeClr val="bg1"/>
              </a:solidFill>
            </a:rPr>
            <a:t>Foundation</a:t>
          </a:r>
        </a:p>
      </dgm:t>
    </dgm:pt>
    <dgm:pt modelId="{5D6F800F-DFC3-4019-9BA6-43F608222DED}" type="parTrans" cxnId="{0E48FE72-4446-4959-A59E-918FB026698E}">
      <dgm:prSet/>
      <dgm:spPr/>
      <dgm:t>
        <a:bodyPr/>
        <a:lstStyle/>
        <a:p>
          <a:endParaRPr lang="en-US"/>
        </a:p>
      </dgm:t>
    </dgm:pt>
    <dgm:pt modelId="{D0A1D527-6D28-482E-A626-7E26DEF49345}" type="sibTrans" cxnId="{0E48FE72-4446-4959-A59E-918FB026698E}">
      <dgm:prSet phldrT="4" phldr="0"/>
      <dgm:spPr/>
      <dgm:t>
        <a:bodyPr/>
        <a:lstStyle/>
        <a:p>
          <a:endParaRPr lang="en-US"/>
        </a:p>
      </dgm:t>
    </dgm:pt>
    <dgm:pt modelId="{BED2026F-33FB-4955-96D9-3505020A1D42}">
      <dgm:prSet phldr="0"/>
      <dgm:spPr/>
      <dgm:t>
        <a:bodyPr/>
        <a:lstStyle/>
        <a:p>
          <a:pPr rtl="0">
            <a:lnSpc>
              <a:spcPct val="100000"/>
            </a:lnSpc>
          </a:pPr>
          <a:r>
            <a:rPr lang="en-US">
              <a:solidFill>
                <a:schemeClr val="bg1"/>
              </a:solidFill>
            </a:rPr>
            <a:t>Professional Organizations</a:t>
          </a:r>
        </a:p>
      </dgm:t>
    </dgm:pt>
    <dgm:pt modelId="{A5334501-7CE6-4B2A-88FA-A4616645E3C0}" type="parTrans" cxnId="{19504C6C-E740-4155-BBED-AE06E8229FD6}">
      <dgm:prSet/>
      <dgm:spPr/>
    </dgm:pt>
    <dgm:pt modelId="{AB3FBD0A-E799-4F7D-9B82-D5E2827FA2A6}" type="sibTrans" cxnId="{19504C6C-E740-4155-BBED-AE06E8229FD6}">
      <dgm:prSet phldrT="5" phldr="0"/>
      <dgm:spPr/>
      <dgm:t>
        <a:bodyPr/>
        <a:lstStyle/>
        <a:p>
          <a:endParaRPr lang="en-US"/>
        </a:p>
      </dgm:t>
    </dgm:pt>
    <dgm:pt modelId="{E961008C-CCAD-4266-B0C2-B04534938473}">
      <dgm:prSet phldr="0"/>
      <dgm:spPr/>
      <dgm:t>
        <a:bodyPr/>
        <a:lstStyle/>
        <a:p>
          <a:pPr>
            <a:lnSpc>
              <a:spcPct val="100000"/>
            </a:lnSpc>
          </a:pPr>
          <a:r>
            <a:rPr lang="en-US">
              <a:solidFill>
                <a:schemeClr val="bg1"/>
              </a:solidFill>
              <a:latin typeface="Arial"/>
              <a:cs typeface="Arial"/>
            </a:rPr>
            <a:t>State</a:t>
          </a:r>
        </a:p>
      </dgm:t>
    </dgm:pt>
    <dgm:pt modelId="{A06A4FE1-36FD-4AFD-BBFC-995A40F36CFC}" type="parTrans" cxnId="{BE2A64F6-98EF-4D6B-98FE-2AC5CD8D8FE2}">
      <dgm:prSet/>
      <dgm:spPr/>
    </dgm:pt>
    <dgm:pt modelId="{07D43623-CF89-4C1A-B063-A49EBA9C765B}" type="sibTrans" cxnId="{BE2A64F6-98EF-4D6B-98FE-2AC5CD8D8FE2}">
      <dgm:prSet phldrT="2" phldr="0"/>
      <dgm:spPr/>
      <dgm:t>
        <a:bodyPr/>
        <a:lstStyle/>
        <a:p>
          <a:endParaRPr lang="en-US"/>
        </a:p>
      </dgm:t>
    </dgm:pt>
    <dgm:pt modelId="{27803808-CAB0-4DF7-BDC7-052A32433F19}" type="pres">
      <dgm:prSet presAssocID="{C76C76C8-9F7B-4189-9EDB-669333A6351B}" presName="root" presStyleCnt="0">
        <dgm:presLayoutVars>
          <dgm:dir/>
          <dgm:resizeHandles val="exact"/>
        </dgm:presLayoutVars>
      </dgm:prSet>
      <dgm:spPr/>
    </dgm:pt>
    <dgm:pt modelId="{9AA71E6A-B3A1-479E-86E2-34B9E9A66332}" type="pres">
      <dgm:prSet presAssocID="{2E1AF76D-26CE-4B39-9D01-8DFF592F0825}" presName="compNode" presStyleCnt="0"/>
      <dgm:spPr/>
    </dgm:pt>
    <dgm:pt modelId="{ECEF8F98-064D-4B7F-8544-5B821600DD7F}" type="pres">
      <dgm:prSet presAssocID="{2E1AF76D-26CE-4B39-9D01-8DFF592F0825}" presName="bgRect" presStyleLbl="bgShp" presStyleIdx="0" presStyleCnt="5"/>
      <dgm:spPr/>
    </dgm:pt>
    <dgm:pt modelId="{AACADFC4-0477-4EAF-8314-B5C7F9A0C1EB}" type="pres">
      <dgm:prSet presAssocID="{2E1AF76D-26CE-4B39-9D01-8DFF592F082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A3EC2D34-308F-4A97-B035-BFF1A6EA3B3A}" type="pres">
      <dgm:prSet presAssocID="{2E1AF76D-26CE-4B39-9D01-8DFF592F0825}" presName="spaceRect" presStyleCnt="0"/>
      <dgm:spPr/>
    </dgm:pt>
    <dgm:pt modelId="{70436371-3617-45BD-894A-B4E53B1AF8A5}" type="pres">
      <dgm:prSet presAssocID="{2E1AF76D-26CE-4B39-9D01-8DFF592F0825}" presName="parTx" presStyleLbl="revTx" presStyleIdx="0" presStyleCnt="5">
        <dgm:presLayoutVars>
          <dgm:chMax val="0"/>
          <dgm:chPref val="0"/>
        </dgm:presLayoutVars>
      </dgm:prSet>
      <dgm:spPr/>
    </dgm:pt>
    <dgm:pt modelId="{8795B881-6F21-42D2-9DF9-6960FCEDF53A}" type="pres">
      <dgm:prSet presAssocID="{9A73B27E-FB5F-409B-A195-D2E9C207A410}" presName="sibTrans" presStyleCnt="0"/>
      <dgm:spPr/>
    </dgm:pt>
    <dgm:pt modelId="{9D747BD4-0396-4D11-93B5-376578EDEEFA}" type="pres">
      <dgm:prSet presAssocID="{E961008C-CCAD-4266-B0C2-B04534938473}" presName="compNode" presStyleCnt="0"/>
      <dgm:spPr/>
    </dgm:pt>
    <dgm:pt modelId="{C8A0C66C-739C-4E95-8F07-0BEA403460C6}" type="pres">
      <dgm:prSet presAssocID="{E961008C-CCAD-4266-B0C2-B04534938473}" presName="bgRect" presStyleLbl="bgShp" presStyleIdx="1" presStyleCnt="5"/>
      <dgm:spPr/>
    </dgm:pt>
    <dgm:pt modelId="{EDC2E75B-BDFA-46B9-A2BE-86004F8E5B79}" type="pres">
      <dgm:prSet presAssocID="{E961008C-CCAD-4266-B0C2-B0453493847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995376D6-1273-4719-AF3D-3FF80DC3F51E}" type="pres">
      <dgm:prSet presAssocID="{E961008C-CCAD-4266-B0C2-B04534938473}" presName="spaceRect" presStyleCnt="0"/>
      <dgm:spPr/>
    </dgm:pt>
    <dgm:pt modelId="{8EDD8F51-8337-4B3F-B147-62052DAB9009}" type="pres">
      <dgm:prSet presAssocID="{E961008C-CCAD-4266-B0C2-B04534938473}" presName="parTx" presStyleLbl="revTx" presStyleIdx="1" presStyleCnt="5">
        <dgm:presLayoutVars>
          <dgm:chMax val="0"/>
          <dgm:chPref val="0"/>
        </dgm:presLayoutVars>
      </dgm:prSet>
      <dgm:spPr/>
    </dgm:pt>
    <dgm:pt modelId="{5D94E975-FE7C-4C4E-AAA3-46A12D7F3FC4}" type="pres">
      <dgm:prSet presAssocID="{07D43623-CF89-4C1A-B063-A49EBA9C765B}" presName="sibTrans" presStyleCnt="0"/>
      <dgm:spPr/>
    </dgm:pt>
    <dgm:pt modelId="{3AD2A358-D125-43C4-A282-60A5EBA79C5A}" type="pres">
      <dgm:prSet presAssocID="{D9B4CC39-FF49-4622-82CA-C53609BC9864}" presName="compNode" presStyleCnt="0"/>
      <dgm:spPr/>
    </dgm:pt>
    <dgm:pt modelId="{B4218274-8813-4991-899A-2F399417F746}" type="pres">
      <dgm:prSet presAssocID="{D9B4CC39-FF49-4622-82CA-C53609BC9864}" presName="bgRect" presStyleLbl="bgShp" presStyleIdx="2" presStyleCnt="5"/>
      <dgm:spPr/>
    </dgm:pt>
    <dgm:pt modelId="{62F1326A-8E15-4485-8CE8-30429D9C124F}" type="pres">
      <dgm:prSet presAssocID="{D9B4CC39-FF49-4622-82CA-C53609BC986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4C384F95-D41F-40FD-94B9-5FD87A9D59E0}" type="pres">
      <dgm:prSet presAssocID="{D9B4CC39-FF49-4622-82CA-C53609BC9864}" presName="spaceRect" presStyleCnt="0"/>
      <dgm:spPr/>
    </dgm:pt>
    <dgm:pt modelId="{5FCA9296-939D-4D4D-8CF7-199484F23C4F}" type="pres">
      <dgm:prSet presAssocID="{D9B4CC39-FF49-4622-82CA-C53609BC9864}" presName="parTx" presStyleLbl="revTx" presStyleIdx="2" presStyleCnt="5">
        <dgm:presLayoutVars>
          <dgm:chMax val="0"/>
          <dgm:chPref val="0"/>
        </dgm:presLayoutVars>
      </dgm:prSet>
      <dgm:spPr/>
    </dgm:pt>
    <dgm:pt modelId="{ACCB9DFA-637C-4377-8B36-EAAB467AFE29}" type="pres">
      <dgm:prSet presAssocID="{163018BA-FA52-418D-B75F-78C54EACD7CB}" presName="sibTrans" presStyleCnt="0"/>
      <dgm:spPr/>
    </dgm:pt>
    <dgm:pt modelId="{B658CC15-94C3-40A3-AF09-6D3045C097BB}" type="pres">
      <dgm:prSet presAssocID="{8464C2E3-015C-4B0C-8E33-6DD4D41AB6AC}" presName="compNode" presStyleCnt="0"/>
      <dgm:spPr/>
    </dgm:pt>
    <dgm:pt modelId="{A09ADCC3-1A41-433F-9132-A99B1F3043A5}" type="pres">
      <dgm:prSet presAssocID="{8464C2E3-015C-4B0C-8E33-6DD4D41AB6AC}" presName="bgRect" presStyleLbl="bgShp" presStyleIdx="3" presStyleCnt="5"/>
      <dgm:spPr/>
    </dgm:pt>
    <dgm:pt modelId="{BD5BEE0D-F14E-4F3B-BE5D-F1918536071F}" type="pres">
      <dgm:prSet presAssocID="{8464C2E3-015C-4B0C-8E33-6DD4D41AB6A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pward trend"/>
        </a:ext>
      </dgm:extLst>
    </dgm:pt>
    <dgm:pt modelId="{26573DEB-B01B-4902-9177-C97DECFAFA06}" type="pres">
      <dgm:prSet presAssocID="{8464C2E3-015C-4B0C-8E33-6DD4D41AB6AC}" presName="spaceRect" presStyleCnt="0"/>
      <dgm:spPr/>
    </dgm:pt>
    <dgm:pt modelId="{B18BE970-92A9-496F-BB98-5A3D82899AEB}" type="pres">
      <dgm:prSet presAssocID="{8464C2E3-015C-4B0C-8E33-6DD4D41AB6AC}" presName="parTx" presStyleLbl="revTx" presStyleIdx="3" presStyleCnt="5">
        <dgm:presLayoutVars>
          <dgm:chMax val="0"/>
          <dgm:chPref val="0"/>
        </dgm:presLayoutVars>
      </dgm:prSet>
      <dgm:spPr/>
    </dgm:pt>
    <dgm:pt modelId="{C1B8A20F-DEB6-4ED6-90A0-D579A1ECB434}" type="pres">
      <dgm:prSet presAssocID="{D0A1D527-6D28-482E-A626-7E26DEF49345}" presName="sibTrans" presStyleCnt="0"/>
      <dgm:spPr/>
    </dgm:pt>
    <dgm:pt modelId="{B1348593-9F2B-4390-841E-26D685B3175D}" type="pres">
      <dgm:prSet presAssocID="{BED2026F-33FB-4955-96D9-3505020A1D42}" presName="compNode" presStyleCnt="0"/>
      <dgm:spPr/>
    </dgm:pt>
    <dgm:pt modelId="{71750682-2582-4719-AEFD-E79563FFA495}" type="pres">
      <dgm:prSet presAssocID="{BED2026F-33FB-4955-96D9-3505020A1D42}" presName="bgRect" presStyleLbl="bgShp" presStyleIdx="4" presStyleCnt="5"/>
      <dgm:spPr/>
    </dgm:pt>
    <dgm:pt modelId="{18A1FDC0-B943-41BA-B2F4-9C3A59AF9D59}" type="pres">
      <dgm:prSet presAssocID="{BED2026F-33FB-4955-96D9-3505020A1D4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B6C74A2A-5A03-454B-97A7-F455829F3DA1}" type="pres">
      <dgm:prSet presAssocID="{BED2026F-33FB-4955-96D9-3505020A1D42}" presName="spaceRect" presStyleCnt="0"/>
      <dgm:spPr/>
    </dgm:pt>
    <dgm:pt modelId="{7158D802-89A5-4102-ADAD-5A7DEB7EE58A}" type="pres">
      <dgm:prSet presAssocID="{BED2026F-33FB-4955-96D9-3505020A1D42}" presName="parTx" presStyleLbl="revTx" presStyleIdx="4" presStyleCnt="5">
        <dgm:presLayoutVars>
          <dgm:chMax val="0"/>
          <dgm:chPref val="0"/>
        </dgm:presLayoutVars>
      </dgm:prSet>
      <dgm:spPr/>
    </dgm:pt>
  </dgm:ptLst>
  <dgm:cxnLst>
    <dgm:cxn modelId="{60353E09-8301-4D14-B44F-DCFCCDAE04FC}" srcId="{C76C76C8-9F7B-4189-9EDB-669333A6351B}" destId="{D9B4CC39-FF49-4622-82CA-C53609BC9864}" srcOrd="2" destOrd="0" parTransId="{EABC0584-CD5F-4244-97D1-E603C42F63E0}" sibTransId="{163018BA-FA52-418D-B75F-78C54EACD7CB}"/>
    <dgm:cxn modelId="{0B3F8A09-841B-49DC-BE9F-5A39127CF1F9}" type="presOf" srcId="{D9B4CC39-FF49-4622-82CA-C53609BC9864}" destId="{5FCA9296-939D-4D4D-8CF7-199484F23C4F}" srcOrd="0" destOrd="0" presId="urn:microsoft.com/office/officeart/2018/2/layout/IconVerticalSolidList"/>
    <dgm:cxn modelId="{BC6E0C3C-7B12-4964-9B96-F5A8E8E9814F}" type="presOf" srcId="{E961008C-CCAD-4266-B0C2-B04534938473}" destId="{8EDD8F51-8337-4B3F-B147-62052DAB9009}" srcOrd="0" destOrd="0" presId="urn:microsoft.com/office/officeart/2018/2/layout/IconVerticalSolidList"/>
    <dgm:cxn modelId="{103CCF45-ED4C-43E5-AFE3-DA1763931A37}" type="presOf" srcId="{8464C2E3-015C-4B0C-8E33-6DD4D41AB6AC}" destId="{B18BE970-92A9-496F-BB98-5A3D82899AEB}" srcOrd="0" destOrd="0" presId="urn:microsoft.com/office/officeart/2018/2/layout/IconVerticalSolidList"/>
    <dgm:cxn modelId="{B31A3349-8EA1-4C26-BC7F-221D16C5BE23}" type="presOf" srcId="{BED2026F-33FB-4955-96D9-3505020A1D42}" destId="{7158D802-89A5-4102-ADAD-5A7DEB7EE58A}" srcOrd="0" destOrd="0" presId="urn:microsoft.com/office/officeart/2018/2/layout/IconVerticalSolidList"/>
    <dgm:cxn modelId="{19504C6C-E740-4155-BBED-AE06E8229FD6}" srcId="{C76C76C8-9F7B-4189-9EDB-669333A6351B}" destId="{BED2026F-33FB-4955-96D9-3505020A1D42}" srcOrd="4" destOrd="0" parTransId="{A5334501-7CE6-4B2A-88FA-A4616645E3C0}" sibTransId="{AB3FBD0A-E799-4F7D-9B82-D5E2827FA2A6}"/>
    <dgm:cxn modelId="{16E0FD70-7D5D-422A-9FD6-D8F34E5FA910}" type="presOf" srcId="{2E1AF76D-26CE-4B39-9D01-8DFF592F0825}" destId="{70436371-3617-45BD-894A-B4E53B1AF8A5}" srcOrd="0" destOrd="0" presId="urn:microsoft.com/office/officeart/2018/2/layout/IconVerticalSolidList"/>
    <dgm:cxn modelId="{0E48FE72-4446-4959-A59E-918FB026698E}" srcId="{C76C76C8-9F7B-4189-9EDB-669333A6351B}" destId="{8464C2E3-015C-4B0C-8E33-6DD4D41AB6AC}" srcOrd="3" destOrd="0" parTransId="{5D6F800F-DFC3-4019-9BA6-43F608222DED}" sibTransId="{D0A1D527-6D28-482E-A626-7E26DEF49345}"/>
    <dgm:cxn modelId="{E9595280-0BDB-4634-BC50-8FA43A88F527}" srcId="{C76C76C8-9F7B-4189-9EDB-669333A6351B}" destId="{2E1AF76D-26CE-4B39-9D01-8DFF592F0825}" srcOrd="0" destOrd="0" parTransId="{4B49310A-FA4C-4B67-93BE-CBCE01028579}" sibTransId="{9A73B27E-FB5F-409B-A195-D2E9C207A410}"/>
    <dgm:cxn modelId="{DB40DD9D-9D8B-4BD4-B122-F12D1536F2BD}" type="presOf" srcId="{C76C76C8-9F7B-4189-9EDB-669333A6351B}" destId="{27803808-CAB0-4DF7-BDC7-052A32433F19}" srcOrd="0" destOrd="0" presId="urn:microsoft.com/office/officeart/2018/2/layout/IconVerticalSolidList"/>
    <dgm:cxn modelId="{BE2A64F6-98EF-4D6B-98FE-2AC5CD8D8FE2}" srcId="{C76C76C8-9F7B-4189-9EDB-669333A6351B}" destId="{E961008C-CCAD-4266-B0C2-B04534938473}" srcOrd="1" destOrd="0" parTransId="{A06A4FE1-36FD-4AFD-BBFC-995A40F36CFC}" sibTransId="{07D43623-CF89-4C1A-B063-A49EBA9C765B}"/>
    <dgm:cxn modelId="{2878E281-5B6E-47C6-808E-7960972F5268}" type="presParOf" srcId="{27803808-CAB0-4DF7-BDC7-052A32433F19}" destId="{9AA71E6A-B3A1-479E-86E2-34B9E9A66332}" srcOrd="0" destOrd="0" presId="urn:microsoft.com/office/officeart/2018/2/layout/IconVerticalSolidList"/>
    <dgm:cxn modelId="{32A323B6-105F-4311-9B59-7F8A31E12E2D}" type="presParOf" srcId="{9AA71E6A-B3A1-479E-86E2-34B9E9A66332}" destId="{ECEF8F98-064D-4B7F-8544-5B821600DD7F}" srcOrd="0" destOrd="0" presId="urn:microsoft.com/office/officeart/2018/2/layout/IconVerticalSolidList"/>
    <dgm:cxn modelId="{C8E685C4-C159-4778-9F64-2FEAFC77C397}" type="presParOf" srcId="{9AA71E6A-B3A1-479E-86E2-34B9E9A66332}" destId="{AACADFC4-0477-4EAF-8314-B5C7F9A0C1EB}" srcOrd="1" destOrd="0" presId="urn:microsoft.com/office/officeart/2018/2/layout/IconVerticalSolidList"/>
    <dgm:cxn modelId="{65FC5FB3-9385-4BF1-9B11-AF70B1F4592E}" type="presParOf" srcId="{9AA71E6A-B3A1-479E-86E2-34B9E9A66332}" destId="{A3EC2D34-308F-4A97-B035-BFF1A6EA3B3A}" srcOrd="2" destOrd="0" presId="urn:microsoft.com/office/officeart/2018/2/layout/IconVerticalSolidList"/>
    <dgm:cxn modelId="{6E114B54-858C-485C-9B66-6B6DBB6AD3F8}" type="presParOf" srcId="{9AA71E6A-B3A1-479E-86E2-34B9E9A66332}" destId="{70436371-3617-45BD-894A-B4E53B1AF8A5}" srcOrd="3" destOrd="0" presId="urn:microsoft.com/office/officeart/2018/2/layout/IconVerticalSolidList"/>
    <dgm:cxn modelId="{2C5DF3FE-7C59-42B1-8015-9D90F8DA381E}" type="presParOf" srcId="{27803808-CAB0-4DF7-BDC7-052A32433F19}" destId="{8795B881-6F21-42D2-9DF9-6960FCEDF53A}" srcOrd="1" destOrd="0" presId="urn:microsoft.com/office/officeart/2018/2/layout/IconVerticalSolidList"/>
    <dgm:cxn modelId="{0CBBDE2B-6086-48B2-A157-F27AC8F93DF4}" type="presParOf" srcId="{27803808-CAB0-4DF7-BDC7-052A32433F19}" destId="{9D747BD4-0396-4D11-93B5-376578EDEEFA}" srcOrd="2" destOrd="0" presId="urn:microsoft.com/office/officeart/2018/2/layout/IconVerticalSolidList"/>
    <dgm:cxn modelId="{352F277A-675B-4355-BFAA-C189FDA9E98D}" type="presParOf" srcId="{9D747BD4-0396-4D11-93B5-376578EDEEFA}" destId="{C8A0C66C-739C-4E95-8F07-0BEA403460C6}" srcOrd="0" destOrd="0" presId="urn:microsoft.com/office/officeart/2018/2/layout/IconVerticalSolidList"/>
    <dgm:cxn modelId="{4F4BC06B-2206-4FC2-A3A1-50477CA8DCF0}" type="presParOf" srcId="{9D747BD4-0396-4D11-93B5-376578EDEEFA}" destId="{EDC2E75B-BDFA-46B9-A2BE-86004F8E5B79}" srcOrd="1" destOrd="0" presId="urn:microsoft.com/office/officeart/2018/2/layout/IconVerticalSolidList"/>
    <dgm:cxn modelId="{9C8D549F-BB3A-4157-86F7-07EAF13A0D07}" type="presParOf" srcId="{9D747BD4-0396-4D11-93B5-376578EDEEFA}" destId="{995376D6-1273-4719-AF3D-3FF80DC3F51E}" srcOrd="2" destOrd="0" presId="urn:microsoft.com/office/officeart/2018/2/layout/IconVerticalSolidList"/>
    <dgm:cxn modelId="{84D79383-C630-46C1-ACD8-89789F212223}" type="presParOf" srcId="{9D747BD4-0396-4D11-93B5-376578EDEEFA}" destId="{8EDD8F51-8337-4B3F-B147-62052DAB9009}" srcOrd="3" destOrd="0" presId="urn:microsoft.com/office/officeart/2018/2/layout/IconVerticalSolidList"/>
    <dgm:cxn modelId="{EA4DD7BB-5F4A-4EFE-ADD9-1C7048BA019D}" type="presParOf" srcId="{27803808-CAB0-4DF7-BDC7-052A32433F19}" destId="{5D94E975-FE7C-4C4E-AAA3-46A12D7F3FC4}" srcOrd="3" destOrd="0" presId="urn:microsoft.com/office/officeart/2018/2/layout/IconVerticalSolidList"/>
    <dgm:cxn modelId="{BA93502C-DF56-42D7-B3A0-F1F39A2A56CF}" type="presParOf" srcId="{27803808-CAB0-4DF7-BDC7-052A32433F19}" destId="{3AD2A358-D125-43C4-A282-60A5EBA79C5A}" srcOrd="4" destOrd="0" presId="urn:microsoft.com/office/officeart/2018/2/layout/IconVerticalSolidList"/>
    <dgm:cxn modelId="{880F8E4B-65BA-4E8A-81BF-499D2649491B}" type="presParOf" srcId="{3AD2A358-D125-43C4-A282-60A5EBA79C5A}" destId="{B4218274-8813-4991-899A-2F399417F746}" srcOrd="0" destOrd="0" presId="urn:microsoft.com/office/officeart/2018/2/layout/IconVerticalSolidList"/>
    <dgm:cxn modelId="{9FD6F932-ED0C-49E6-A013-2F011F90A7D7}" type="presParOf" srcId="{3AD2A358-D125-43C4-A282-60A5EBA79C5A}" destId="{62F1326A-8E15-4485-8CE8-30429D9C124F}" srcOrd="1" destOrd="0" presId="urn:microsoft.com/office/officeart/2018/2/layout/IconVerticalSolidList"/>
    <dgm:cxn modelId="{99301669-1293-4F47-B9CC-B3FA0E0E7140}" type="presParOf" srcId="{3AD2A358-D125-43C4-A282-60A5EBA79C5A}" destId="{4C384F95-D41F-40FD-94B9-5FD87A9D59E0}" srcOrd="2" destOrd="0" presId="urn:microsoft.com/office/officeart/2018/2/layout/IconVerticalSolidList"/>
    <dgm:cxn modelId="{B1C09234-8DC6-4004-BCC7-27B6AE537AC0}" type="presParOf" srcId="{3AD2A358-D125-43C4-A282-60A5EBA79C5A}" destId="{5FCA9296-939D-4D4D-8CF7-199484F23C4F}" srcOrd="3" destOrd="0" presId="urn:microsoft.com/office/officeart/2018/2/layout/IconVerticalSolidList"/>
    <dgm:cxn modelId="{85C0BFEF-87F6-471C-AB4D-DF57F98A82FE}" type="presParOf" srcId="{27803808-CAB0-4DF7-BDC7-052A32433F19}" destId="{ACCB9DFA-637C-4377-8B36-EAAB467AFE29}" srcOrd="5" destOrd="0" presId="urn:microsoft.com/office/officeart/2018/2/layout/IconVerticalSolidList"/>
    <dgm:cxn modelId="{E886D09B-2270-4CFA-8CA1-113B73806C9E}" type="presParOf" srcId="{27803808-CAB0-4DF7-BDC7-052A32433F19}" destId="{B658CC15-94C3-40A3-AF09-6D3045C097BB}" srcOrd="6" destOrd="0" presId="urn:microsoft.com/office/officeart/2018/2/layout/IconVerticalSolidList"/>
    <dgm:cxn modelId="{C9E7F19E-AA7C-40FC-A5CD-A4994EAFA7C9}" type="presParOf" srcId="{B658CC15-94C3-40A3-AF09-6D3045C097BB}" destId="{A09ADCC3-1A41-433F-9132-A99B1F3043A5}" srcOrd="0" destOrd="0" presId="urn:microsoft.com/office/officeart/2018/2/layout/IconVerticalSolidList"/>
    <dgm:cxn modelId="{A3E99CA8-68FA-4A82-904E-667E72E1C72B}" type="presParOf" srcId="{B658CC15-94C3-40A3-AF09-6D3045C097BB}" destId="{BD5BEE0D-F14E-4F3B-BE5D-F1918536071F}" srcOrd="1" destOrd="0" presId="urn:microsoft.com/office/officeart/2018/2/layout/IconVerticalSolidList"/>
    <dgm:cxn modelId="{F0EACE39-37C5-46FC-A0B0-75B2CD15F78A}" type="presParOf" srcId="{B658CC15-94C3-40A3-AF09-6D3045C097BB}" destId="{26573DEB-B01B-4902-9177-C97DECFAFA06}" srcOrd="2" destOrd="0" presId="urn:microsoft.com/office/officeart/2018/2/layout/IconVerticalSolidList"/>
    <dgm:cxn modelId="{1E2468DF-6311-4549-B22C-8AF21A3A88A3}" type="presParOf" srcId="{B658CC15-94C3-40A3-AF09-6D3045C097BB}" destId="{B18BE970-92A9-496F-BB98-5A3D82899AEB}" srcOrd="3" destOrd="0" presId="urn:microsoft.com/office/officeart/2018/2/layout/IconVerticalSolidList"/>
    <dgm:cxn modelId="{BEA91723-C41C-4BD5-9E9C-27A4471842CD}" type="presParOf" srcId="{27803808-CAB0-4DF7-BDC7-052A32433F19}" destId="{C1B8A20F-DEB6-4ED6-90A0-D579A1ECB434}" srcOrd="7" destOrd="0" presId="urn:microsoft.com/office/officeart/2018/2/layout/IconVerticalSolidList"/>
    <dgm:cxn modelId="{850DAC0B-A580-4E1C-84E1-72EBEFDA5AA1}" type="presParOf" srcId="{27803808-CAB0-4DF7-BDC7-052A32433F19}" destId="{B1348593-9F2B-4390-841E-26D685B3175D}" srcOrd="8" destOrd="0" presId="urn:microsoft.com/office/officeart/2018/2/layout/IconVerticalSolidList"/>
    <dgm:cxn modelId="{8C226E4E-9A8E-41B2-9769-D6D60B591616}" type="presParOf" srcId="{B1348593-9F2B-4390-841E-26D685B3175D}" destId="{71750682-2582-4719-AEFD-E79563FFA495}" srcOrd="0" destOrd="0" presId="urn:microsoft.com/office/officeart/2018/2/layout/IconVerticalSolidList"/>
    <dgm:cxn modelId="{E17B9FB3-7450-4D0B-A35F-C23E99825978}" type="presParOf" srcId="{B1348593-9F2B-4390-841E-26D685B3175D}" destId="{18A1FDC0-B943-41BA-B2F4-9C3A59AF9D59}" srcOrd="1" destOrd="0" presId="urn:microsoft.com/office/officeart/2018/2/layout/IconVerticalSolidList"/>
    <dgm:cxn modelId="{A142FEE4-189A-441D-B3CA-BC9908691138}" type="presParOf" srcId="{B1348593-9F2B-4390-841E-26D685B3175D}" destId="{B6C74A2A-5A03-454B-97A7-F455829F3DA1}" srcOrd="2" destOrd="0" presId="urn:microsoft.com/office/officeart/2018/2/layout/IconVerticalSolidList"/>
    <dgm:cxn modelId="{4A34E32B-270D-4D4F-AFCB-5A66C8DC0A0C}" type="presParOf" srcId="{B1348593-9F2B-4390-841E-26D685B3175D}" destId="{7158D802-89A5-4102-ADAD-5A7DEB7EE5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9FD326-B3E5-4178-A3E7-8CCCDEA6FFA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96D5693-391C-4B74-AD24-1D33A909844A}">
      <dgm:prSet/>
      <dgm:spPr/>
      <dgm:t>
        <a:bodyPr/>
        <a:lstStyle/>
        <a:p>
          <a:pPr>
            <a:lnSpc>
              <a:spcPct val="100000"/>
            </a:lnSpc>
          </a:pPr>
          <a:r>
            <a:rPr lang="en-US">
              <a:latin typeface="Walbaum Display"/>
            </a:rPr>
            <a:t>READ IT</a:t>
          </a:r>
          <a:endParaRPr lang="en-US"/>
        </a:p>
      </dgm:t>
    </dgm:pt>
    <dgm:pt modelId="{45B00FB3-AB71-442B-AB8B-BC4126D19E0C}" type="parTrans" cxnId="{CA52CA6F-ACF5-4A78-859C-BE9573B16034}">
      <dgm:prSet/>
      <dgm:spPr/>
      <dgm:t>
        <a:bodyPr/>
        <a:lstStyle/>
        <a:p>
          <a:endParaRPr lang="en-US"/>
        </a:p>
      </dgm:t>
    </dgm:pt>
    <dgm:pt modelId="{3CA2B4C9-06D0-414A-BAE4-1B3CEB209D92}" type="sibTrans" cxnId="{CA52CA6F-ACF5-4A78-859C-BE9573B16034}">
      <dgm:prSet/>
      <dgm:spPr/>
      <dgm:t>
        <a:bodyPr/>
        <a:lstStyle/>
        <a:p>
          <a:pPr>
            <a:lnSpc>
              <a:spcPct val="100000"/>
            </a:lnSpc>
          </a:pPr>
          <a:endParaRPr lang="en-US"/>
        </a:p>
      </dgm:t>
    </dgm:pt>
    <dgm:pt modelId="{7B4D0CC8-DAD0-4255-94A6-138B71A23D2E}">
      <dgm:prSet phldr="0"/>
      <dgm:spPr/>
      <dgm:t>
        <a:bodyPr/>
        <a:lstStyle/>
        <a:p>
          <a:pPr>
            <a:lnSpc>
              <a:spcPct val="100000"/>
            </a:lnSpc>
          </a:pPr>
          <a:r>
            <a:rPr lang="en-US">
              <a:latin typeface="Walbaum Display"/>
            </a:rPr>
            <a:t>CHECK ELIGIBILITY</a:t>
          </a:r>
        </a:p>
      </dgm:t>
    </dgm:pt>
    <dgm:pt modelId="{C1C1999F-BD59-428C-A037-3AFAF853717C}" type="parTrans" cxnId="{480C564A-ECFE-438C-BD02-BF39E923639B}">
      <dgm:prSet/>
      <dgm:spPr/>
    </dgm:pt>
    <dgm:pt modelId="{F25D0EA4-AD29-419E-B8BC-2513DFACFF15}" type="sibTrans" cxnId="{480C564A-ECFE-438C-BD02-BF39E923639B}">
      <dgm:prSet/>
      <dgm:spPr/>
    </dgm:pt>
    <dgm:pt modelId="{AF086985-C9A9-4054-A6C8-E2FE306E77AD}">
      <dgm:prSet phldr="0"/>
      <dgm:spPr/>
      <dgm:t>
        <a:bodyPr/>
        <a:lstStyle/>
        <a:p>
          <a:pPr>
            <a:lnSpc>
              <a:spcPct val="100000"/>
            </a:lnSpc>
          </a:pPr>
          <a:r>
            <a:rPr lang="en-US">
              <a:latin typeface="Walbaum Display"/>
            </a:rPr>
            <a:t>NOTE DEADLINES</a:t>
          </a:r>
        </a:p>
      </dgm:t>
    </dgm:pt>
    <dgm:pt modelId="{4C62825B-3CD0-4ABA-98CA-08C836C9AAB5}" type="parTrans" cxnId="{59D49BB6-884B-400F-9917-3468AD80D50A}">
      <dgm:prSet/>
      <dgm:spPr/>
    </dgm:pt>
    <dgm:pt modelId="{FBD7B723-6766-4247-9EE0-C7D8C15BD0F3}" type="sibTrans" cxnId="{59D49BB6-884B-400F-9917-3468AD80D50A}">
      <dgm:prSet/>
      <dgm:spPr/>
    </dgm:pt>
    <dgm:pt modelId="{64981985-E7EB-4746-9824-795985A6DB38}">
      <dgm:prSet phldr="0"/>
      <dgm:spPr/>
      <dgm:t>
        <a:bodyPr/>
        <a:lstStyle/>
        <a:p>
          <a:pPr>
            <a:lnSpc>
              <a:spcPct val="100000"/>
            </a:lnSpc>
          </a:pPr>
          <a:r>
            <a:rPr lang="en-US">
              <a:latin typeface="Walbaum Display"/>
            </a:rPr>
            <a:t>MAP A STRATEGY</a:t>
          </a:r>
        </a:p>
      </dgm:t>
    </dgm:pt>
    <dgm:pt modelId="{98810840-A638-4969-BD2A-007309A19F4C}" type="parTrans" cxnId="{163FEC48-1752-4343-87B3-EDBE8CAF0297}">
      <dgm:prSet/>
      <dgm:spPr/>
    </dgm:pt>
    <dgm:pt modelId="{D22C9974-C870-4F7A-B335-44A02E39D9FD}" type="sibTrans" cxnId="{163FEC48-1752-4343-87B3-EDBE8CAF0297}">
      <dgm:prSet/>
      <dgm:spPr/>
    </dgm:pt>
    <dgm:pt modelId="{97F2D844-E2D3-4074-8E45-CF6913CD1F18}">
      <dgm:prSet phldr="0"/>
      <dgm:spPr/>
      <dgm:t>
        <a:bodyPr/>
        <a:lstStyle/>
        <a:p>
          <a:pPr>
            <a:lnSpc>
              <a:spcPct val="100000"/>
            </a:lnSpc>
          </a:pPr>
          <a:r>
            <a:rPr lang="en-US">
              <a:latin typeface="Walbaum Display"/>
            </a:rPr>
            <a:t>MAKE A CHECKLIST</a:t>
          </a:r>
        </a:p>
      </dgm:t>
    </dgm:pt>
    <dgm:pt modelId="{9F47952C-2040-482B-BD22-4811F6A6AC08}" type="parTrans" cxnId="{1444EE2D-14AB-4136-B761-0A4604F917FA}">
      <dgm:prSet/>
      <dgm:spPr/>
    </dgm:pt>
    <dgm:pt modelId="{91FED367-0BE2-4711-9C08-1D8D429EAEDC}" type="sibTrans" cxnId="{1444EE2D-14AB-4136-B761-0A4604F917FA}">
      <dgm:prSet/>
      <dgm:spPr/>
    </dgm:pt>
    <dgm:pt modelId="{2E43D91D-CB5B-4D9F-8DA9-0FC02F816820}">
      <dgm:prSet phldr="0"/>
      <dgm:spPr/>
      <dgm:t>
        <a:bodyPr/>
        <a:lstStyle/>
        <a:p>
          <a:pPr>
            <a:lnSpc>
              <a:spcPct val="100000"/>
            </a:lnSpc>
          </a:pPr>
          <a:r>
            <a:rPr lang="en-US">
              <a:latin typeface="Walbaum Display"/>
            </a:rPr>
            <a:t>MAKE A TIMELNE</a:t>
          </a:r>
        </a:p>
      </dgm:t>
    </dgm:pt>
    <dgm:pt modelId="{0FAC9358-3D4B-4338-AAA8-25FD884B222E}" type="parTrans" cxnId="{114F3C88-D9AE-47C5-8F05-71F86E3B169C}">
      <dgm:prSet/>
      <dgm:spPr/>
    </dgm:pt>
    <dgm:pt modelId="{54ACF582-3E3A-4261-83D8-689C8D02FECE}" type="sibTrans" cxnId="{114F3C88-D9AE-47C5-8F05-71F86E3B169C}">
      <dgm:prSet/>
      <dgm:spPr/>
    </dgm:pt>
    <dgm:pt modelId="{F2DF833C-88A6-4067-BC4B-020E0E678BD5}" type="pres">
      <dgm:prSet presAssocID="{339FD326-B3E5-4178-A3E7-8CCCDEA6FFA0}" presName="root" presStyleCnt="0">
        <dgm:presLayoutVars>
          <dgm:dir/>
          <dgm:resizeHandles val="exact"/>
        </dgm:presLayoutVars>
      </dgm:prSet>
      <dgm:spPr/>
    </dgm:pt>
    <dgm:pt modelId="{B3EB28DB-13C0-49EE-87A0-1823709A7BE1}" type="pres">
      <dgm:prSet presAssocID="{339FD326-B3E5-4178-A3E7-8CCCDEA6FFA0}" presName="container" presStyleCnt="0">
        <dgm:presLayoutVars>
          <dgm:dir/>
          <dgm:resizeHandles val="exact"/>
        </dgm:presLayoutVars>
      </dgm:prSet>
      <dgm:spPr/>
    </dgm:pt>
    <dgm:pt modelId="{6873F7A6-55D4-4045-A1D3-47395801B6DE}" type="pres">
      <dgm:prSet presAssocID="{A96D5693-391C-4B74-AD24-1D33A909844A}" presName="compNode" presStyleCnt="0"/>
      <dgm:spPr/>
    </dgm:pt>
    <dgm:pt modelId="{E2007110-CE64-4242-9DE2-644676427193}" type="pres">
      <dgm:prSet presAssocID="{A96D5693-391C-4B74-AD24-1D33A909844A}" presName="iconBgRect" presStyleLbl="bgShp" presStyleIdx="0" presStyleCnt="6"/>
      <dgm:spPr/>
    </dgm:pt>
    <dgm:pt modelId="{A48DE330-36C5-4D0F-A6C3-C5FBEE30CD91}" type="pres">
      <dgm:prSet presAssocID="{A96D5693-391C-4B74-AD24-1D33A909844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sed Book"/>
        </a:ext>
      </dgm:extLst>
    </dgm:pt>
    <dgm:pt modelId="{F11114CE-9764-41CF-8292-136F5AE49BCC}" type="pres">
      <dgm:prSet presAssocID="{A96D5693-391C-4B74-AD24-1D33A909844A}" presName="spaceRect" presStyleCnt="0"/>
      <dgm:spPr/>
    </dgm:pt>
    <dgm:pt modelId="{97FECD2F-06ED-480D-8330-2C9EBF1680DF}" type="pres">
      <dgm:prSet presAssocID="{A96D5693-391C-4B74-AD24-1D33A909844A}" presName="textRect" presStyleLbl="revTx" presStyleIdx="0" presStyleCnt="6">
        <dgm:presLayoutVars>
          <dgm:chMax val="1"/>
          <dgm:chPref val="1"/>
        </dgm:presLayoutVars>
      </dgm:prSet>
      <dgm:spPr/>
    </dgm:pt>
    <dgm:pt modelId="{B29C96AB-AD44-4D1D-B74C-0067A9F95953}" type="pres">
      <dgm:prSet presAssocID="{3CA2B4C9-06D0-414A-BAE4-1B3CEB209D92}" presName="sibTrans" presStyleLbl="sibTrans2D1" presStyleIdx="0" presStyleCnt="0"/>
      <dgm:spPr/>
    </dgm:pt>
    <dgm:pt modelId="{B7447482-3C96-4DF1-A86A-284803F72232}" type="pres">
      <dgm:prSet presAssocID="{7B4D0CC8-DAD0-4255-94A6-138B71A23D2E}" presName="compNode" presStyleCnt="0"/>
      <dgm:spPr/>
    </dgm:pt>
    <dgm:pt modelId="{18D45075-6131-4A08-A40F-5F38D92F906A}" type="pres">
      <dgm:prSet presAssocID="{7B4D0CC8-DAD0-4255-94A6-138B71A23D2E}" presName="iconBgRect" presStyleLbl="bgShp" presStyleIdx="1" presStyleCnt="6"/>
      <dgm:spPr/>
    </dgm:pt>
    <dgm:pt modelId="{2229E95B-8CCD-491A-A95E-B4A768CF6556}" type="pres">
      <dgm:prSet presAssocID="{7B4D0CC8-DAD0-4255-94A6-138B71A23D2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2C35A747-38AB-4377-A72A-AFA4CB1F405D}" type="pres">
      <dgm:prSet presAssocID="{7B4D0CC8-DAD0-4255-94A6-138B71A23D2E}" presName="spaceRect" presStyleCnt="0"/>
      <dgm:spPr/>
    </dgm:pt>
    <dgm:pt modelId="{6E3A684F-3E86-4EB9-B06D-03E0C89C75E7}" type="pres">
      <dgm:prSet presAssocID="{7B4D0CC8-DAD0-4255-94A6-138B71A23D2E}" presName="textRect" presStyleLbl="revTx" presStyleIdx="1" presStyleCnt="6">
        <dgm:presLayoutVars>
          <dgm:chMax val="1"/>
          <dgm:chPref val="1"/>
        </dgm:presLayoutVars>
      </dgm:prSet>
      <dgm:spPr/>
    </dgm:pt>
    <dgm:pt modelId="{BB1F8FBE-2BE7-4176-838E-A3E6AD15390D}" type="pres">
      <dgm:prSet presAssocID="{F25D0EA4-AD29-419E-B8BC-2513DFACFF15}" presName="sibTrans" presStyleLbl="sibTrans2D1" presStyleIdx="0" presStyleCnt="0"/>
      <dgm:spPr/>
    </dgm:pt>
    <dgm:pt modelId="{60867DA9-ADB1-43F5-A5B2-0EA177EF75C8}" type="pres">
      <dgm:prSet presAssocID="{AF086985-C9A9-4054-A6C8-E2FE306E77AD}" presName="compNode" presStyleCnt="0"/>
      <dgm:spPr/>
    </dgm:pt>
    <dgm:pt modelId="{356E79FF-C380-4CBC-9436-7316BFEB18FC}" type="pres">
      <dgm:prSet presAssocID="{AF086985-C9A9-4054-A6C8-E2FE306E77AD}" presName="iconBgRect" presStyleLbl="bgShp" presStyleIdx="2" presStyleCnt="6"/>
      <dgm:spPr/>
    </dgm:pt>
    <dgm:pt modelId="{5DF41102-C254-45E7-8D42-ED473BF63EC5}" type="pres">
      <dgm:prSet presAssocID="{AF086985-C9A9-4054-A6C8-E2FE306E77A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19260F61-DE0A-4497-9D16-6BC07900155E}" type="pres">
      <dgm:prSet presAssocID="{AF086985-C9A9-4054-A6C8-E2FE306E77AD}" presName="spaceRect" presStyleCnt="0"/>
      <dgm:spPr/>
    </dgm:pt>
    <dgm:pt modelId="{DC783B00-D356-41D1-8ADE-907389EC9991}" type="pres">
      <dgm:prSet presAssocID="{AF086985-C9A9-4054-A6C8-E2FE306E77AD}" presName="textRect" presStyleLbl="revTx" presStyleIdx="2" presStyleCnt="6">
        <dgm:presLayoutVars>
          <dgm:chMax val="1"/>
          <dgm:chPref val="1"/>
        </dgm:presLayoutVars>
      </dgm:prSet>
      <dgm:spPr/>
    </dgm:pt>
    <dgm:pt modelId="{99A808AF-9C5B-4FCA-A8D4-27C3D1FE30A9}" type="pres">
      <dgm:prSet presAssocID="{FBD7B723-6766-4247-9EE0-C7D8C15BD0F3}" presName="sibTrans" presStyleLbl="sibTrans2D1" presStyleIdx="0" presStyleCnt="0"/>
      <dgm:spPr/>
    </dgm:pt>
    <dgm:pt modelId="{EADB2CFC-82F9-4252-8E14-54268CBED056}" type="pres">
      <dgm:prSet presAssocID="{64981985-E7EB-4746-9824-795985A6DB38}" presName="compNode" presStyleCnt="0"/>
      <dgm:spPr/>
    </dgm:pt>
    <dgm:pt modelId="{AD62A31E-D44D-4989-9772-9AAC8BC07423}" type="pres">
      <dgm:prSet presAssocID="{64981985-E7EB-4746-9824-795985A6DB38}" presName="iconBgRect" presStyleLbl="bgShp" presStyleIdx="3" presStyleCnt="6"/>
      <dgm:spPr/>
    </dgm:pt>
    <dgm:pt modelId="{F2CF754E-F82D-4CE3-93BD-C8E890B7A7F4}" type="pres">
      <dgm:prSet presAssocID="{64981985-E7EB-4746-9824-795985A6DB3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p with pin"/>
        </a:ext>
      </dgm:extLst>
    </dgm:pt>
    <dgm:pt modelId="{01B2FB7C-4E50-423D-B59F-74211011805F}" type="pres">
      <dgm:prSet presAssocID="{64981985-E7EB-4746-9824-795985A6DB38}" presName="spaceRect" presStyleCnt="0"/>
      <dgm:spPr/>
    </dgm:pt>
    <dgm:pt modelId="{B1327738-E5A7-4480-A90A-0A1F14F7025C}" type="pres">
      <dgm:prSet presAssocID="{64981985-E7EB-4746-9824-795985A6DB38}" presName="textRect" presStyleLbl="revTx" presStyleIdx="3" presStyleCnt="6">
        <dgm:presLayoutVars>
          <dgm:chMax val="1"/>
          <dgm:chPref val="1"/>
        </dgm:presLayoutVars>
      </dgm:prSet>
      <dgm:spPr/>
    </dgm:pt>
    <dgm:pt modelId="{08CC7F0B-A231-4446-8A9F-FD42FFA0F315}" type="pres">
      <dgm:prSet presAssocID="{D22C9974-C870-4F7A-B335-44A02E39D9FD}" presName="sibTrans" presStyleLbl="sibTrans2D1" presStyleIdx="0" presStyleCnt="0"/>
      <dgm:spPr/>
    </dgm:pt>
    <dgm:pt modelId="{42AFE1B8-F723-4943-9F43-999094654F63}" type="pres">
      <dgm:prSet presAssocID="{97F2D844-E2D3-4074-8E45-CF6913CD1F18}" presName="compNode" presStyleCnt="0"/>
      <dgm:spPr/>
    </dgm:pt>
    <dgm:pt modelId="{71B59B8C-D2C3-47F9-8A93-F820FAA54DF4}" type="pres">
      <dgm:prSet presAssocID="{97F2D844-E2D3-4074-8E45-CF6913CD1F18}" presName="iconBgRect" presStyleLbl="bgShp" presStyleIdx="4" presStyleCnt="6"/>
      <dgm:spPr/>
    </dgm:pt>
    <dgm:pt modelId="{6F11A058-8F52-47CC-8BD0-F9D6F486DD29}" type="pres">
      <dgm:prSet presAssocID="{97F2D844-E2D3-4074-8E45-CF6913CD1F1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 List"/>
        </a:ext>
      </dgm:extLst>
    </dgm:pt>
    <dgm:pt modelId="{1B9F1731-4B09-4BD4-AA5A-791DA58445F4}" type="pres">
      <dgm:prSet presAssocID="{97F2D844-E2D3-4074-8E45-CF6913CD1F18}" presName="spaceRect" presStyleCnt="0"/>
      <dgm:spPr/>
    </dgm:pt>
    <dgm:pt modelId="{4708DDB8-D723-4BB8-A55A-4BD7E372993C}" type="pres">
      <dgm:prSet presAssocID="{97F2D844-E2D3-4074-8E45-CF6913CD1F18}" presName="textRect" presStyleLbl="revTx" presStyleIdx="4" presStyleCnt="6">
        <dgm:presLayoutVars>
          <dgm:chMax val="1"/>
          <dgm:chPref val="1"/>
        </dgm:presLayoutVars>
      </dgm:prSet>
      <dgm:spPr/>
    </dgm:pt>
    <dgm:pt modelId="{FEB697C1-14A5-47FC-90C7-41B6C6707916}" type="pres">
      <dgm:prSet presAssocID="{91FED367-0BE2-4711-9C08-1D8D429EAEDC}" presName="sibTrans" presStyleLbl="sibTrans2D1" presStyleIdx="0" presStyleCnt="0"/>
      <dgm:spPr/>
    </dgm:pt>
    <dgm:pt modelId="{E927723C-715C-437C-AD99-805D37D06BE5}" type="pres">
      <dgm:prSet presAssocID="{2E43D91D-CB5B-4D9F-8DA9-0FC02F816820}" presName="compNode" presStyleCnt="0"/>
      <dgm:spPr/>
    </dgm:pt>
    <dgm:pt modelId="{150FCCDE-83AE-405E-9163-9C130972AD4F}" type="pres">
      <dgm:prSet presAssocID="{2E43D91D-CB5B-4D9F-8DA9-0FC02F816820}" presName="iconBgRect" presStyleLbl="bgShp" presStyleIdx="5" presStyleCnt="6"/>
      <dgm:spPr/>
    </dgm:pt>
    <dgm:pt modelId="{28F6B3D3-8061-4648-AAAB-7256908897D1}" type="pres">
      <dgm:prSet presAssocID="{2E43D91D-CB5B-4D9F-8DA9-0FC02F81682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encil"/>
        </a:ext>
      </dgm:extLst>
    </dgm:pt>
    <dgm:pt modelId="{94BF9AC4-1E74-444D-AB70-9CDB6167364B}" type="pres">
      <dgm:prSet presAssocID="{2E43D91D-CB5B-4D9F-8DA9-0FC02F816820}" presName="spaceRect" presStyleCnt="0"/>
      <dgm:spPr/>
    </dgm:pt>
    <dgm:pt modelId="{9FCECA2C-11D8-49F1-A05E-C4347789201F}" type="pres">
      <dgm:prSet presAssocID="{2E43D91D-CB5B-4D9F-8DA9-0FC02F816820}" presName="textRect" presStyleLbl="revTx" presStyleIdx="5" presStyleCnt="6">
        <dgm:presLayoutVars>
          <dgm:chMax val="1"/>
          <dgm:chPref val="1"/>
        </dgm:presLayoutVars>
      </dgm:prSet>
      <dgm:spPr/>
    </dgm:pt>
  </dgm:ptLst>
  <dgm:cxnLst>
    <dgm:cxn modelId="{B3148007-4226-4A3C-AC2A-94C66C513153}" type="presOf" srcId="{7B4D0CC8-DAD0-4255-94A6-138B71A23D2E}" destId="{6E3A684F-3E86-4EB9-B06D-03E0C89C75E7}" srcOrd="0" destOrd="0" presId="urn:microsoft.com/office/officeart/2018/2/layout/IconCircleList"/>
    <dgm:cxn modelId="{1444EE2D-14AB-4136-B761-0A4604F917FA}" srcId="{339FD326-B3E5-4178-A3E7-8CCCDEA6FFA0}" destId="{97F2D844-E2D3-4074-8E45-CF6913CD1F18}" srcOrd="4" destOrd="0" parTransId="{9F47952C-2040-482B-BD22-4811F6A6AC08}" sibTransId="{91FED367-0BE2-4711-9C08-1D8D429EAEDC}"/>
    <dgm:cxn modelId="{0F2C1E3C-4EE2-4E15-A660-6057F98B6F8E}" type="presOf" srcId="{91FED367-0BE2-4711-9C08-1D8D429EAEDC}" destId="{FEB697C1-14A5-47FC-90C7-41B6C6707916}" srcOrd="0" destOrd="0" presId="urn:microsoft.com/office/officeart/2018/2/layout/IconCircleList"/>
    <dgm:cxn modelId="{163FEC48-1752-4343-87B3-EDBE8CAF0297}" srcId="{339FD326-B3E5-4178-A3E7-8CCCDEA6FFA0}" destId="{64981985-E7EB-4746-9824-795985A6DB38}" srcOrd="3" destOrd="0" parTransId="{98810840-A638-4969-BD2A-007309A19F4C}" sibTransId="{D22C9974-C870-4F7A-B335-44A02E39D9FD}"/>
    <dgm:cxn modelId="{1E3D536A-FF10-4FF4-BDBD-812E47618D8F}" type="presOf" srcId="{97F2D844-E2D3-4074-8E45-CF6913CD1F18}" destId="{4708DDB8-D723-4BB8-A55A-4BD7E372993C}" srcOrd="0" destOrd="0" presId="urn:microsoft.com/office/officeart/2018/2/layout/IconCircleList"/>
    <dgm:cxn modelId="{480C564A-ECFE-438C-BD02-BF39E923639B}" srcId="{339FD326-B3E5-4178-A3E7-8CCCDEA6FFA0}" destId="{7B4D0CC8-DAD0-4255-94A6-138B71A23D2E}" srcOrd="1" destOrd="0" parTransId="{C1C1999F-BD59-428C-A037-3AFAF853717C}" sibTransId="{F25D0EA4-AD29-419E-B8BC-2513DFACFF15}"/>
    <dgm:cxn modelId="{CA52CA6F-ACF5-4A78-859C-BE9573B16034}" srcId="{339FD326-B3E5-4178-A3E7-8CCCDEA6FFA0}" destId="{A96D5693-391C-4B74-AD24-1D33A909844A}" srcOrd="0" destOrd="0" parTransId="{45B00FB3-AB71-442B-AB8B-BC4126D19E0C}" sibTransId="{3CA2B4C9-06D0-414A-BAE4-1B3CEB209D92}"/>
    <dgm:cxn modelId="{114F3C88-D9AE-47C5-8F05-71F86E3B169C}" srcId="{339FD326-B3E5-4178-A3E7-8CCCDEA6FFA0}" destId="{2E43D91D-CB5B-4D9F-8DA9-0FC02F816820}" srcOrd="5" destOrd="0" parTransId="{0FAC9358-3D4B-4338-AAA8-25FD884B222E}" sibTransId="{54ACF582-3E3A-4261-83D8-689C8D02FECE}"/>
    <dgm:cxn modelId="{924CE98A-5861-410B-B88E-789A293AC005}" type="presOf" srcId="{3CA2B4C9-06D0-414A-BAE4-1B3CEB209D92}" destId="{B29C96AB-AD44-4D1D-B74C-0067A9F95953}" srcOrd="0" destOrd="0" presId="urn:microsoft.com/office/officeart/2018/2/layout/IconCircleList"/>
    <dgm:cxn modelId="{16E3D5A9-9F5F-462F-85CB-F17EAAC9AE08}" type="presOf" srcId="{339FD326-B3E5-4178-A3E7-8CCCDEA6FFA0}" destId="{F2DF833C-88A6-4067-BC4B-020E0E678BD5}" srcOrd="0" destOrd="0" presId="urn:microsoft.com/office/officeart/2018/2/layout/IconCircleList"/>
    <dgm:cxn modelId="{A1695EB1-DC49-46D8-994E-D42F1DCD17AA}" type="presOf" srcId="{AF086985-C9A9-4054-A6C8-E2FE306E77AD}" destId="{DC783B00-D356-41D1-8ADE-907389EC9991}" srcOrd="0" destOrd="0" presId="urn:microsoft.com/office/officeart/2018/2/layout/IconCircleList"/>
    <dgm:cxn modelId="{59D49BB6-884B-400F-9917-3468AD80D50A}" srcId="{339FD326-B3E5-4178-A3E7-8CCCDEA6FFA0}" destId="{AF086985-C9A9-4054-A6C8-E2FE306E77AD}" srcOrd="2" destOrd="0" parTransId="{4C62825B-3CD0-4ABA-98CA-08C836C9AAB5}" sibTransId="{FBD7B723-6766-4247-9EE0-C7D8C15BD0F3}"/>
    <dgm:cxn modelId="{B443D1BD-0FC4-4A0C-9AFB-58A6D6B2E5F4}" type="presOf" srcId="{A96D5693-391C-4B74-AD24-1D33A909844A}" destId="{97FECD2F-06ED-480D-8330-2C9EBF1680DF}" srcOrd="0" destOrd="0" presId="urn:microsoft.com/office/officeart/2018/2/layout/IconCircleList"/>
    <dgm:cxn modelId="{246D9AD2-2581-4CAA-AD89-CF6F2BCFA2C7}" type="presOf" srcId="{2E43D91D-CB5B-4D9F-8DA9-0FC02F816820}" destId="{9FCECA2C-11D8-49F1-A05E-C4347789201F}" srcOrd="0" destOrd="0" presId="urn:microsoft.com/office/officeart/2018/2/layout/IconCircleList"/>
    <dgm:cxn modelId="{E80A07D6-692E-4E6E-AE82-64EBABF2FD4B}" type="presOf" srcId="{64981985-E7EB-4746-9824-795985A6DB38}" destId="{B1327738-E5A7-4480-A90A-0A1F14F7025C}" srcOrd="0" destOrd="0" presId="urn:microsoft.com/office/officeart/2018/2/layout/IconCircleList"/>
    <dgm:cxn modelId="{6B5916DA-731C-4E16-A1ED-2CCD8932FD4B}" type="presOf" srcId="{FBD7B723-6766-4247-9EE0-C7D8C15BD0F3}" destId="{99A808AF-9C5B-4FCA-A8D4-27C3D1FE30A9}" srcOrd="0" destOrd="0" presId="urn:microsoft.com/office/officeart/2018/2/layout/IconCircleList"/>
    <dgm:cxn modelId="{F69280EA-97C7-4E27-A5FA-18E89A6CCFB8}" type="presOf" srcId="{D22C9974-C870-4F7A-B335-44A02E39D9FD}" destId="{08CC7F0B-A231-4446-8A9F-FD42FFA0F315}" srcOrd="0" destOrd="0" presId="urn:microsoft.com/office/officeart/2018/2/layout/IconCircleList"/>
    <dgm:cxn modelId="{80B596EC-7764-4064-BB51-42B77EB7A943}" type="presOf" srcId="{F25D0EA4-AD29-419E-B8BC-2513DFACFF15}" destId="{BB1F8FBE-2BE7-4176-838E-A3E6AD15390D}" srcOrd="0" destOrd="0" presId="urn:microsoft.com/office/officeart/2018/2/layout/IconCircleList"/>
    <dgm:cxn modelId="{136E95CC-C82D-4A2E-BF83-98FDB22AC0DD}" type="presParOf" srcId="{F2DF833C-88A6-4067-BC4B-020E0E678BD5}" destId="{B3EB28DB-13C0-49EE-87A0-1823709A7BE1}" srcOrd="0" destOrd="0" presId="urn:microsoft.com/office/officeart/2018/2/layout/IconCircleList"/>
    <dgm:cxn modelId="{C2BF9D20-7250-476A-9DA7-E9CC10932FA3}" type="presParOf" srcId="{B3EB28DB-13C0-49EE-87A0-1823709A7BE1}" destId="{6873F7A6-55D4-4045-A1D3-47395801B6DE}" srcOrd="0" destOrd="0" presId="urn:microsoft.com/office/officeart/2018/2/layout/IconCircleList"/>
    <dgm:cxn modelId="{2F70AE2A-E31E-479C-B7C2-3BB9F99FF678}" type="presParOf" srcId="{6873F7A6-55D4-4045-A1D3-47395801B6DE}" destId="{E2007110-CE64-4242-9DE2-644676427193}" srcOrd="0" destOrd="0" presId="urn:microsoft.com/office/officeart/2018/2/layout/IconCircleList"/>
    <dgm:cxn modelId="{917B6661-0237-4F24-9562-336DD00A07AE}" type="presParOf" srcId="{6873F7A6-55D4-4045-A1D3-47395801B6DE}" destId="{A48DE330-36C5-4D0F-A6C3-C5FBEE30CD91}" srcOrd="1" destOrd="0" presId="urn:microsoft.com/office/officeart/2018/2/layout/IconCircleList"/>
    <dgm:cxn modelId="{6CED65F5-A8E0-47B7-885B-B74C5A8E1AD8}" type="presParOf" srcId="{6873F7A6-55D4-4045-A1D3-47395801B6DE}" destId="{F11114CE-9764-41CF-8292-136F5AE49BCC}" srcOrd="2" destOrd="0" presId="urn:microsoft.com/office/officeart/2018/2/layout/IconCircleList"/>
    <dgm:cxn modelId="{EC9BF9E6-0DB5-400B-9962-B8CBCCD8FE2E}" type="presParOf" srcId="{6873F7A6-55D4-4045-A1D3-47395801B6DE}" destId="{97FECD2F-06ED-480D-8330-2C9EBF1680DF}" srcOrd="3" destOrd="0" presId="urn:microsoft.com/office/officeart/2018/2/layout/IconCircleList"/>
    <dgm:cxn modelId="{652C5113-90B0-453A-BAF6-0281E2E1E8E9}" type="presParOf" srcId="{B3EB28DB-13C0-49EE-87A0-1823709A7BE1}" destId="{B29C96AB-AD44-4D1D-B74C-0067A9F95953}" srcOrd="1" destOrd="0" presId="urn:microsoft.com/office/officeart/2018/2/layout/IconCircleList"/>
    <dgm:cxn modelId="{88BCFD88-B5EF-491C-A7E8-F971B52BFF71}" type="presParOf" srcId="{B3EB28DB-13C0-49EE-87A0-1823709A7BE1}" destId="{B7447482-3C96-4DF1-A86A-284803F72232}" srcOrd="2" destOrd="0" presId="urn:microsoft.com/office/officeart/2018/2/layout/IconCircleList"/>
    <dgm:cxn modelId="{B8A82037-AC20-47A7-AD82-CA34516A3CF0}" type="presParOf" srcId="{B7447482-3C96-4DF1-A86A-284803F72232}" destId="{18D45075-6131-4A08-A40F-5F38D92F906A}" srcOrd="0" destOrd="0" presId="urn:microsoft.com/office/officeart/2018/2/layout/IconCircleList"/>
    <dgm:cxn modelId="{E5430947-10C5-42C9-ABA1-6D239CFEE3CD}" type="presParOf" srcId="{B7447482-3C96-4DF1-A86A-284803F72232}" destId="{2229E95B-8CCD-491A-A95E-B4A768CF6556}" srcOrd="1" destOrd="0" presId="urn:microsoft.com/office/officeart/2018/2/layout/IconCircleList"/>
    <dgm:cxn modelId="{AC9F957B-A76B-4412-8F61-31A7EF9B42C3}" type="presParOf" srcId="{B7447482-3C96-4DF1-A86A-284803F72232}" destId="{2C35A747-38AB-4377-A72A-AFA4CB1F405D}" srcOrd="2" destOrd="0" presId="urn:microsoft.com/office/officeart/2018/2/layout/IconCircleList"/>
    <dgm:cxn modelId="{22480CC7-2D6F-4159-8876-3C532F8CC96D}" type="presParOf" srcId="{B7447482-3C96-4DF1-A86A-284803F72232}" destId="{6E3A684F-3E86-4EB9-B06D-03E0C89C75E7}" srcOrd="3" destOrd="0" presId="urn:microsoft.com/office/officeart/2018/2/layout/IconCircleList"/>
    <dgm:cxn modelId="{2D21483D-5F91-4C80-8E85-C1F29914244A}" type="presParOf" srcId="{B3EB28DB-13C0-49EE-87A0-1823709A7BE1}" destId="{BB1F8FBE-2BE7-4176-838E-A3E6AD15390D}" srcOrd="3" destOrd="0" presId="urn:microsoft.com/office/officeart/2018/2/layout/IconCircleList"/>
    <dgm:cxn modelId="{71BADA74-6BA0-4A7D-BB17-B9DF8F4C01DB}" type="presParOf" srcId="{B3EB28DB-13C0-49EE-87A0-1823709A7BE1}" destId="{60867DA9-ADB1-43F5-A5B2-0EA177EF75C8}" srcOrd="4" destOrd="0" presId="urn:microsoft.com/office/officeart/2018/2/layout/IconCircleList"/>
    <dgm:cxn modelId="{BD7027B4-A6ED-42B2-8649-3A8C69A2B5A0}" type="presParOf" srcId="{60867DA9-ADB1-43F5-A5B2-0EA177EF75C8}" destId="{356E79FF-C380-4CBC-9436-7316BFEB18FC}" srcOrd="0" destOrd="0" presId="urn:microsoft.com/office/officeart/2018/2/layout/IconCircleList"/>
    <dgm:cxn modelId="{8DD68CE1-7056-4E82-B09A-05C9C4ACC515}" type="presParOf" srcId="{60867DA9-ADB1-43F5-A5B2-0EA177EF75C8}" destId="{5DF41102-C254-45E7-8D42-ED473BF63EC5}" srcOrd="1" destOrd="0" presId="urn:microsoft.com/office/officeart/2018/2/layout/IconCircleList"/>
    <dgm:cxn modelId="{02D52551-BD07-4556-B93A-C2918A74BB41}" type="presParOf" srcId="{60867DA9-ADB1-43F5-A5B2-0EA177EF75C8}" destId="{19260F61-DE0A-4497-9D16-6BC07900155E}" srcOrd="2" destOrd="0" presId="urn:microsoft.com/office/officeart/2018/2/layout/IconCircleList"/>
    <dgm:cxn modelId="{9652932F-8989-48D8-B368-A70E20C78C6E}" type="presParOf" srcId="{60867DA9-ADB1-43F5-A5B2-0EA177EF75C8}" destId="{DC783B00-D356-41D1-8ADE-907389EC9991}" srcOrd="3" destOrd="0" presId="urn:microsoft.com/office/officeart/2018/2/layout/IconCircleList"/>
    <dgm:cxn modelId="{CF5272C1-899A-4E14-B6E4-835CC8518C3A}" type="presParOf" srcId="{B3EB28DB-13C0-49EE-87A0-1823709A7BE1}" destId="{99A808AF-9C5B-4FCA-A8D4-27C3D1FE30A9}" srcOrd="5" destOrd="0" presId="urn:microsoft.com/office/officeart/2018/2/layout/IconCircleList"/>
    <dgm:cxn modelId="{C0058658-1925-49C9-91B7-4A057FDBE004}" type="presParOf" srcId="{B3EB28DB-13C0-49EE-87A0-1823709A7BE1}" destId="{EADB2CFC-82F9-4252-8E14-54268CBED056}" srcOrd="6" destOrd="0" presId="urn:microsoft.com/office/officeart/2018/2/layout/IconCircleList"/>
    <dgm:cxn modelId="{21AFA697-C999-47D1-A10B-D432F9FAE5E9}" type="presParOf" srcId="{EADB2CFC-82F9-4252-8E14-54268CBED056}" destId="{AD62A31E-D44D-4989-9772-9AAC8BC07423}" srcOrd="0" destOrd="0" presId="urn:microsoft.com/office/officeart/2018/2/layout/IconCircleList"/>
    <dgm:cxn modelId="{23C14676-5CCA-47A3-A5BB-9614B37F7708}" type="presParOf" srcId="{EADB2CFC-82F9-4252-8E14-54268CBED056}" destId="{F2CF754E-F82D-4CE3-93BD-C8E890B7A7F4}" srcOrd="1" destOrd="0" presId="urn:microsoft.com/office/officeart/2018/2/layout/IconCircleList"/>
    <dgm:cxn modelId="{E43510B4-DD37-40F2-AEB0-36B27E7F504F}" type="presParOf" srcId="{EADB2CFC-82F9-4252-8E14-54268CBED056}" destId="{01B2FB7C-4E50-423D-B59F-74211011805F}" srcOrd="2" destOrd="0" presId="urn:microsoft.com/office/officeart/2018/2/layout/IconCircleList"/>
    <dgm:cxn modelId="{5B1152D8-2172-4AA9-B216-81A2CE87A9B4}" type="presParOf" srcId="{EADB2CFC-82F9-4252-8E14-54268CBED056}" destId="{B1327738-E5A7-4480-A90A-0A1F14F7025C}" srcOrd="3" destOrd="0" presId="urn:microsoft.com/office/officeart/2018/2/layout/IconCircleList"/>
    <dgm:cxn modelId="{11976B53-81FF-4F80-8ABB-BB95A1D91A99}" type="presParOf" srcId="{B3EB28DB-13C0-49EE-87A0-1823709A7BE1}" destId="{08CC7F0B-A231-4446-8A9F-FD42FFA0F315}" srcOrd="7" destOrd="0" presId="urn:microsoft.com/office/officeart/2018/2/layout/IconCircleList"/>
    <dgm:cxn modelId="{A66F5C94-EB0D-4B06-8665-DCFACC42DF37}" type="presParOf" srcId="{B3EB28DB-13C0-49EE-87A0-1823709A7BE1}" destId="{42AFE1B8-F723-4943-9F43-999094654F63}" srcOrd="8" destOrd="0" presId="urn:microsoft.com/office/officeart/2018/2/layout/IconCircleList"/>
    <dgm:cxn modelId="{FD7B2145-6C67-49FE-AD58-382C297ACADD}" type="presParOf" srcId="{42AFE1B8-F723-4943-9F43-999094654F63}" destId="{71B59B8C-D2C3-47F9-8A93-F820FAA54DF4}" srcOrd="0" destOrd="0" presId="urn:microsoft.com/office/officeart/2018/2/layout/IconCircleList"/>
    <dgm:cxn modelId="{3E5378CC-60A8-4D36-858E-291221C65B3E}" type="presParOf" srcId="{42AFE1B8-F723-4943-9F43-999094654F63}" destId="{6F11A058-8F52-47CC-8BD0-F9D6F486DD29}" srcOrd="1" destOrd="0" presId="urn:microsoft.com/office/officeart/2018/2/layout/IconCircleList"/>
    <dgm:cxn modelId="{6428FED3-75A5-4C52-87F9-30C075F42AB0}" type="presParOf" srcId="{42AFE1B8-F723-4943-9F43-999094654F63}" destId="{1B9F1731-4B09-4BD4-AA5A-791DA58445F4}" srcOrd="2" destOrd="0" presId="urn:microsoft.com/office/officeart/2018/2/layout/IconCircleList"/>
    <dgm:cxn modelId="{133A8D44-7FE5-4322-A9E9-7151E7D99FC9}" type="presParOf" srcId="{42AFE1B8-F723-4943-9F43-999094654F63}" destId="{4708DDB8-D723-4BB8-A55A-4BD7E372993C}" srcOrd="3" destOrd="0" presId="urn:microsoft.com/office/officeart/2018/2/layout/IconCircleList"/>
    <dgm:cxn modelId="{DA0C10ED-BAF8-4E3D-BA99-4C4BFB652DE6}" type="presParOf" srcId="{B3EB28DB-13C0-49EE-87A0-1823709A7BE1}" destId="{FEB697C1-14A5-47FC-90C7-41B6C6707916}" srcOrd="9" destOrd="0" presId="urn:microsoft.com/office/officeart/2018/2/layout/IconCircleList"/>
    <dgm:cxn modelId="{F5D48C26-BEC9-44DB-94A7-35015EBB3994}" type="presParOf" srcId="{B3EB28DB-13C0-49EE-87A0-1823709A7BE1}" destId="{E927723C-715C-437C-AD99-805D37D06BE5}" srcOrd="10" destOrd="0" presId="urn:microsoft.com/office/officeart/2018/2/layout/IconCircleList"/>
    <dgm:cxn modelId="{D2D4A4CA-EEDF-49F0-9D56-9FAB6FE979CA}" type="presParOf" srcId="{E927723C-715C-437C-AD99-805D37D06BE5}" destId="{150FCCDE-83AE-405E-9163-9C130972AD4F}" srcOrd="0" destOrd="0" presId="urn:microsoft.com/office/officeart/2018/2/layout/IconCircleList"/>
    <dgm:cxn modelId="{9638C37B-C706-4747-9F6C-E9EA770CFD38}" type="presParOf" srcId="{E927723C-715C-437C-AD99-805D37D06BE5}" destId="{28F6B3D3-8061-4648-AAAB-7256908897D1}" srcOrd="1" destOrd="0" presId="urn:microsoft.com/office/officeart/2018/2/layout/IconCircleList"/>
    <dgm:cxn modelId="{BA2B84CB-27F9-4D91-81C8-7C818F9C07FF}" type="presParOf" srcId="{E927723C-715C-437C-AD99-805D37D06BE5}" destId="{94BF9AC4-1E74-444D-AB70-9CDB6167364B}" srcOrd="2" destOrd="0" presId="urn:microsoft.com/office/officeart/2018/2/layout/IconCircleList"/>
    <dgm:cxn modelId="{3F916851-BA53-41CC-8A0E-0492283B781B}" type="presParOf" srcId="{E927723C-715C-437C-AD99-805D37D06BE5}" destId="{9FCECA2C-11D8-49F1-A05E-C4347789201F}"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7780F9-E10B-4F69-8F04-2D7FEFFB8893}" type="doc">
      <dgm:prSet loTypeId="urn:microsoft.com/office/officeart/2005/8/layout/process5" loCatId="process" qsTypeId="urn:microsoft.com/office/officeart/2005/8/quickstyle/simple4" qsCatId="simple" csTypeId="urn:microsoft.com/office/officeart/2005/8/colors/colorful5" csCatId="colorful"/>
      <dgm:spPr/>
      <dgm:t>
        <a:bodyPr/>
        <a:lstStyle/>
        <a:p>
          <a:endParaRPr lang="en-US"/>
        </a:p>
      </dgm:t>
    </dgm:pt>
    <dgm:pt modelId="{BE57190A-F7D6-4FD7-84FB-C82D9EDD17B8}">
      <dgm:prSet/>
      <dgm:spPr/>
      <dgm:t>
        <a:bodyPr/>
        <a:lstStyle/>
        <a:p>
          <a:r>
            <a:rPr lang="en-US"/>
            <a:t>Program Officers are there to help! Contact POs for info about:</a:t>
          </a:r>
        </a:p>
      </dgm:t>
    </dgm:pt>
    <dgm:pt modelId="{0D879DE2-9705-461F-9592-5937C8F9BA49}" type="parTrans" cxnId="{9DC5CACD-1C4D-4770-9D0A-DD268746851C}">
      <dgm:prSet/>
      <dgm:spPr/>
      <dgm:t>
        <a:bodyPr/>
        <a:lstStyle/>
        <a:p>
          <a:endParaRPr lang="en-US"/>
        </a:p>
      </dgm:t>
    </dgm:pt>
    <dgm:pt modelId="{A48E5B57-7DAA-4BAB-B62F-62B8C6D5FA1C}" type="sibTrans" cxnId="{9DC5CACD-1C4D-4770-9D0A-DD268746851C}">
      <dgm:prSet/>
      <dgm:spPr/>
      <dgm:t>
        <a:bodyPr/>
        <a:lstStyle/>
        <a:p>
          <a:endParaRPr lang="en-US"/>
        </a:p>
      </dgm:t>
    </dgm:pt>
    <dgm:pt modelId="{E44507F0-2860-41CF-ABFB-A43992AF7088}">
      <dgm:prSet/>
      <dgm:spPr/>
      <dgm:t>
        <a:bodyPr/>
        <a:lstStyle/>
        <a:p>
          <a:r>
            <a:rPr lang="en-US"/>
            <a:t>Clarification of solicitation or program</a:t>
          </a:r>
        </a:p>
      </dgm:t>
    </dgm:pt>
    <dgm:pt modelId="{1CC03C97-5BA7-4DE8-B77C-AC4D34806EBA}" type="parTrans" cxnId="{61C6BFFD-2DF8-4545-A1DA-596720EF44AA}">
      <dgm:prSet/>
      <dgm:spPr/>
      <dgm:t>
        <a:bodyPr/>
        <a:lstStyle/>
        <a:p>
          <a:endParaRPr lang="en-US"/>
        </a:p>
      </dgm:t>
    </dgm:pt>
    <dgm:pt modelId="{C9A18B2F-9733-4130-A555-7101B2D54FBF}" type="sibTrans" cxnId="{61C6BFFD-2DF8-4545-A1DA-596720EF44AA}">
      <dgm:prSet/>
      <dgm:spPr/>
      <dgm:t>
        <a:bodyPr/>
        <a:lstStyle/>
        <a:p>
          <a:endParaRPr lang="en-US"/>
        </a:p>
      </dgm:t>
    </dgm:pt>
    <dgm:pt modelId="{CB90B2E7-40A2-489C-8584-8667FF5C941B}">
      <dgm:prSet/>
      <dgm:spPr/>
      <dgm:t>
        <a:bodyPr/>
        <a:lstStyle/>
        <a:p>
          <a:r>
            <a:rPr lang="en-US"/>
            <a:t>Does the scope of your work fit the funder and program?</a:t>
          </a:r>
        </a:p>
      </dgm:t>
    </dgm:pt>
    <dgm:pt modelId="{06D2D213-DBB2-4AFC-B072-AC761FA9F4E6}" type="parTrans" cxnId="{37AB1C6E-841B-4B4C-9FD4-CD04F2A3E746}">
      <dgm:prSet/>
      <dgm:spPr/>
      <dgm:t>
        <a:bodyPr/>
        <a:lstStyle/>
        <a:p>
          <a:endParaRPr lang="en-US"/>
        </a:p>
      </dgm:t>
    </dgm:pt>
    <dgm:pt modelId="{C236748C-A75E-4CBD-829F-653D2F10D377}" type="sibTrans" cxnId="{37AB1C6E-841B-4B4C-9FD4-CD04F2A3E746}">
      <dgm:prSet/>
      <dgm:spPr/>
      <dgm:t>
        <a:bodyPr/>
        <a:lstStyle/>
        <a:p>
          <a:endParaRPr lang="en-US"/>
        </a:p>
      </dgm:t>
    </dgm:pt>
    <dgm:pt modelId="{F7E63CAB-1C50-4124-8745-0D10F5C52EA2}">
      <dgm:prSet/>
      <dgm:spPr/>
      <dgm:t>
        <a:bodyPr/>
        <a:lstStyle/>
        <a:p>
          <a:r>
            <a:rPr lang="en-US"/>
            <a:t>What is/is not allowable?</a:t>
          </a:r>
        </a:p>
      </dgm:t>
    </dgm:pt>
    <dgm:pt modelId="{E9AD6B23-6B41-4384-ACE2-4DB7DD7A4F4B}" type="parTrans" cxnId="{B3FABA7F-B9FA-4BC7-B52B-A029F06E01F1}">
      <dgm:prSet/>
      <dgm:spPr/>
      <dgm:t>
        <a:bodyPr/>
        <a:lstStyle/>
        <a:p>
          <a:endParaRPr lang="en-US"/>
        </a:p>
      </dgm:t>
    </dgm:pt>
    <dgm:pt modelId="{830E8B1C-1FF8-48B1-A1DE-57820436AA7F}" type="sibTrans" cxnId="{B3FABA7F-B9FA-4BC7-B52B-A029F06E01F1}">
      <dgm:prSet/>
      <dgm:spPr/>
      <dgm:t>
        <a:bodyPr/>
        <a:lstStyle/>
        <a:p>
          <a:endParaRPr lang="en-US"/>
        </a:p>
      </dgm:t>
    </dgm:pt>
    <dgm:pt modelId="{7A47867C-8F82-4609-8058-4925C9B65F23}">
      <dgm:prSet/>
      <dgm:spPr/>
      <dgm:t>
        <a:bodyPr/>
        <a:lstStyle/>
        <a:p>
          <a:r>
            <a:rPr lang="en-US"/>
            <a:t>If your project doesn’t fit, PO can steer you in the right direction</a:t>
          </a:r>
        </a:p>
      </dgm:t>
    </dgm:pt>
    <dgm:pt modelId="{E20F76C9-6E2D-4246-A858-8921BBF1D9DD}" type="parTrans" cxnId="{19C54765-8EF7-415C-89C6-ABF5A7FAE7BC}">
      <dgm:prSet/>
      <dgm:spPr/>
      <dgm:t>
        <a:bodyPr/>
        <a:lstStyle/>
        <a:p>
          <a:endParaRPr lang="en-US"/>
        </a:p>
      </dgm:t>
    </dgm:pt>
    <dgm:pt modelId="{E1E33E43-212C-408D-8B44-F049DAAA7CEF}" type="sibTrans" cxnId="{19C54765-8EF7-415C-89C6-ABF5A7FAE7BC}">
      <dgm:prSet/>
      <dgm:spPr/>
      <dgm:t>
        <a:bodyPr/>
        <a:lstStyle/>
        <a:p>
          <a:endParaRPr lang="en-US"/>
        </a:p>
      </dgm:t>
    </dgm:pt>
    <dgm:pt modelId="{928BB30A-A159-4D98-B237-90580F36513B}" type="pres">
      <dgm:prSet presAssocID="{E87780F9-E10B-4F69-8F04-2D7FEFFB8893}" presName="diagram" presStyleCnt="0">
        <dgm:presLayoutVars>
          <dgm:dir/>
          <dgm:resizeHandles val="exact"/>
        </dgm:presLayoutVars>
      </dgm:prSet>
      <dgm:spPr/>
    </dgm:pt>
    <dgm:pt modelId="{323A126E-7C92-4487-96DA-228A22A4E945}" type="pres">
      <dgm:prSet presAssocID="{BE57190A-F7D6-4FD7-84FB-C82D9EDD17B8}" presName="node" presStyleLbl="node1" presStyleIdx="0" presStyleCnt="1">
        <dgm:presLayoutVars>
          <dgm:bulletEnabled val="1"/>
        </dgm:presLayoutVars>
      </dgm:prSet>
      <dgm:spPr/>
    </dgm:pt>
  </dgm:ptLst>
  <dgm:cxnLst>
    <dgm:cxn modelId="{19C54765-8EF7-415C-89C6-ABF5A7FAE7BC}" srcId="{BE57190A-F7D6-4FD7-84FB-C82D9EDD17B8}" destId="{7A47867C-8F82-4609-8058-4925C9B65F23}" srcOrd="3" destOrd="0" parTransId="{E20F76C9-6E2D-4246-A858-8921BBF1D9DD}" sibTransId="{E1E33E43-212C-408D-8B44-F049DAAA7CEF}"/>
    <dgm:cxn modelId="{BAE0BD46-08A5-4A73-9F63-177B0AC8ADE0}" type="presOf" srcId="{7A47867C-8F82-4609-8058-4925C9B65F23}" destId="{323A126E-7C92-4487-96DA-228A22A4E945}" srcOrd="0" destOrd="4" presId="urn:microsoft.com/office/officeart/2005/8/layout/process5"/>
    <dgm:cxn modelId="{37AB1C6E-841B-4B4C-9FD4-CD04F2A3E746}" srcId="{BE57190A-F7D6-4FD7-84FB-C82D9EDD17B8}" destId="{CB90B2E7-40A2-489C-8584-8667FF5C941B}" srcOrd="1" destOrd="0" parTransId="{06D2D213-DBB2-4AFC-B072-AC761FA9F4E6}" sibTransId="{C236748C-A75E-4CBD-829F-653D2F10D377}"/>
    <dgm:cxn modelId="{6E930555-8343-4002-B4EB-E95ED89B7543}" type="presOf" srcId="{E87780F9-E10B-4F69-8F04-2D7FEFFB8893}" destId="{928BB30A-A159-4D98-B237-90580F36513B}" srcOrd="0" destOrd="0" presId="urn:microsoft.com/office/officeart/2005/8/layout/process5"/>
    <dgm:cxn modelId="{A5AAB67F-C38E-4585-9808-A27CAC24E2B7}" type="presOf" srcId="{CB90B2E7-40A2-489C-8584-8667FF5C941B}" destId="{323A126E-7C92-4487-96DA-228A22A4E945}" srcOrd="0" destOrd="2" presId="urn:microsoft.com/office/officeart/2005/8/layout/process5"/>
    <dgm:cxn modelId="{B3FABA7F-B9FA-4BC7-B52B-A029F06E01F1}" srcId="{BE57190A-F7D6-4FD7-84FB-C82D9EDD17B8}" destId="{F7E63CAB-1C50-4124-8745-0D10F5C52EA2}" srcOrd="2" destOrd="0" parTransId="{E9AD6B23-6B41-4384-ACE2-4DB7DD7A4F4B}" sibTransId="{830E8B1C-1FF8-48B1-A1DE-57820436AA7F}"/>
    <dgm:cxn modelId="{9EB23F9A-A514-45C8-81EB-232F5B76ED9B}" type="presOf" srcId="{E44507F0-2860-41CF-ABFB-A43992AF7088}" destId="{323A126E-7C92-4487-96DA-228A22A4E945}" srcOrd="0" destOrd="1" presId="urn:microsoft.com/office/officeart/2005/8/layout/process5"/>
    <dgm:cxn modelId="{A5ACBAA2-239B-410F-A30D-D630D73C931D}" type="presOf" srcId="{F7E63CAB-1C50-4124-8745-0D10F5C52EA2}" destId="{323A126E-7C92-4487-96DA-228A22A4E945}" srcOrd="0" destOrd="3" presId="urn:microsoft.com/office/officeart/2005/8/layout/process5"/>
    <dgm:cxn modelId="{9DC5CACD-1C4D-4770-9D0A-DD268746851C}" srcId="{E87780F9-E10B-4F69-8F04-2D7FEFFB8893}" destId="{BE57190A-F7D6-4FD7-84FB-C82D9EDD17B8}" srcOrd="0" destOrd="0" parTransId="{0D879DE2-9705-461F-9592-5937C8F9BA49}" sibTransId="{A48E5B57-7DAA-4BAB-B62F-62B8C6D5FA1C}"/>
    <dgm:cxn modelId="{122799DF-4413-4B47-BD0E-7D0CC98FE01D}" type="presOf" srcId="{BE57190A-F7D6-4FD7-84FB-C82D9EDD17B8}" destId="{323A126E-7C92-4487-96DA-228A22A4E945}" srcOrd="0" destOrd="0" presId="urn:microsoft.com/office/officeart/2005/8/layout/process5"/>
    <dgm:cxn modelId="{61C6BFFD-2DF8-4545-A1DA-596720EF44AA}" srcId="{BE57190A-F7D6-4FD7-84FB-C82D9EDD17B8}" destId="{E44507F0-2860-41CF-ABFB-A43992AF7088}" srcOrd="0" destOrd="0" parTransId="{1CC03C97-5BA7-4DE8-B77C-AC4D34806EBA}" sibTransId="{C9A18B2F-9733-4130-A555-7101B2D54FBF}"/>
    <dgm:cxn modelId="{B50DE865-EBB4-40CC-9C72-B23B1940FF21}" type="presParOf" srcId="{928BB30A-A159-4D98-B237-90580F36513B}" destId="{323A126E-7C92-4487-96DA-228A22A4E945}" srcOrd="0"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phldr="0" custT="1"/>
      <dgm:spPr/>
      <dgm:t>
        <a:bodyPr/>
        <a:lstStyle/>
        <a:p>
          <a:pPr rtl="0"/>
          <a:r>
            <a:rPr lang="en-US" sz="1800">
              <a:latin typeface="+mn-lt"/>
            </a:rPr>
            <a:t>Draft Phase</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rtl="0">
            <a:buFont typeface="Symbol" panose="05050102010706020507" pitchFamily="18" charset="2"/>
            <a:buChar char=""/>
          </a:pPr>
          <a:r>
            <a:rPr lang="en-US" sz="1800">
              <a:latin typeface="+mn-lt"/>
            </a:rPr>
            <a:t>PI</a:t>
          </a:r>
          <a:r>
            <a:rPr lang="en-US" sz="1800">
              <a:latin typeface="+mn-lt"/>
              <a:ea typeface="+mn-lt"/>
              <a:cs typeface="+mn-lt"/>
            </a:rPr>
            <a:t> notifies DH/Supervisor/Dean of pursuit</a:t>
          </a:r>
          <a:endParaRPr lang="en-US" sz="1800"/>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A4C0B4E4-70AD-4901-9E3F-7EA25DD6DAA1}">
      <dgm:prSet phldrT="[Text]" custT="1"/>
      <dgm:spPr/>
      <dgm:t>
        <a:bodyPr/>
        <a:lstStyle/>
        <a:p>
          <a:pPr rtl="0">
            <a:buFont typeface="Symbol" panose="05050102010706020507" pitchFamily="18" charset="2"/>
            <a:buChar char=""/>
          </a:pPr>
          <a:r>
            <a:rPr lang="en-US" sz="1800">
              <a:latin typeface="+mn-lt"/>
            </a:rPr>
            <a:t>ORA initiates routing approvals in InfoEd  </a:t>
          </a: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87BF7896-20EA-4E8F-B6F4-A34EC5C9CB50}">
      <dgm:prSet phldrT="[Text]" custT="1"/>
      <dgm:spPr/>
      <dgm:t>
        <a:bodyPr/>
        <a:lstStyle/>
        <a:p>
          <a:pPr rtl="0"/>
          <a:r>
            <a:rPr lang="en-US" sz="1800">
              <a:latin typeface="+mn-lt"/>
            </a:rPr>
            <a:t>PI</a:t>
          </a:r>
          <a:r>
            <a:rPr lang="en-US" sz="1800">
              <a:latin typeface="+mn-lt"/>
              <a:ea typeface="+mn-lt"/>
              <a:cs typeface="+mn-lt"/>
            </a:rPr>
            <a:t> Approval</a:t>
          </a:r>
          <a:endParaRPr lang="en-US" sz="1800"/>
        </a:p>
      </dgm:t>
    </dgm:pt>
    <dgm:pt modelId="{05E47BA5-F724-4AEE-9B5B-401F18E028E6}" type="parTrans" cxnId="{92330C11-C197-4512-BDA4-8D8A69AF7D1C}">
      <dgm:prSet/>
      <dgm:spPr/>
      <dgm:t>
        <a:bodyPr/>
        <a:lstStyle/>
        <a:p>
          <a:endParaRPr lang="en-US" sz="1800">
            <a:latin typeface="+mn-lt"/>
          </a:endParaRPr>
        </a:p>
      </dgm:t>
    </dgm:pt>
    <dgm:pt modelId="{D63CE73E-35DE-48C3-8753-7648BC953C0D}" type="sibTrans" cxnId="{92330C11-C197-4512-BDA4-8D8A69AF7D1C}">
      <dgm:prSet/>
      <dgm:spPr/>
      <dgm:t>
        <a:bodyPr/>
        <a:lstStyle/>
        <a:p>
          <a:endParaRPr lang="en-US" sz="1800">
            <a:latin typeface="+mn-lt"/>
          </a:endParaRPr>
        </a:p>
      </dgm:t>
    </dgm:pt>
    <dgm:pt modelId="{43CBB0A2-9D75-4264-8A30-3E8974B40658}">
      <dgm:prSet phldrT="[Text]" custT="1"/>
      <dgm:spPr/>
      <dgm:t>
        <a:bodyPr/>
        <a:lstStyle/>
        <a:p>
          <a:pPr rtl="0">
            <a:buFont typeface="Symbol" panose="05050102010706020507" pitchFamily="18" charset="2"/>
            <a:buChar char=""/>
          </a:pPr>
          <a:r>
            <a:rPr lang="en-US" sz="1800">
              <a:latin typeface="+mn-lt"/>
            </a:rPr>
            <a:t>PI</a:t>
          </a:r>
          <a:r>
            <a:rPr lang="en-US" sz="1800">
              <a:latin typeface="+mn-lt"/>
              <a:ea typeface="+mn-lt"/>
              <a:cs typeface="+mn-lt"/>
            </a:rPr>
            <a:t> reviews final draft &amp; approves record</a:t>
          </a:r>
          <a:endParaRPr lang="en-US" sz="1800"/>
        </a:p>
      </dgm:t>
    </dgm:pt>
    <dgm:pt modelId="{F806E590-5F8E-48A1-96AC-9E738290D2ED}" type="parTrans" cxnId="{4D2DF581-8128-4440-9E51-29109DC6ED52}">
      <dgm:prSet/>
      <dgm:spPr/>
      <dgm:t>
        <a:bodyPr/>
        <a:lstStyle/>
        <a:p>
          <a:endParaRPr lang="en-US" sz="1800">
            <a:latin typeface="+mn-lt"/>
          </a:endParaRPr>
        </a:p>
      </dgm:t>
    </dgm:pt>
    <dgm:pt modelId="{20F77EFB-335C-4BC3-AD95-8421EDF343E6}" type="sibTrans" cxnId="{4D2DF581-8128-4440-9E51-29109DC6ED52}">
      <dgm:prSet/>
      <dgm:spPr/>
      <dgm:t>
        <a:bodyPr/>
        <a:lstStyle/>
        <a:p>
          <a:endParaRPr lang="en-US" sz="1800">
            <a:latin typeface="+mn-lt"/>
          </a:endParaRPr>
        </a:p>
      </dgm:t>
    </dgm:pt>
    <dgm:pt modelId="{3DE6FF16-CA4D-4D34-ABEB-8BE6A40B5E52}">
      <dgm:prSet phldrT="[Text]" custT="1"/>
      <dgm:spPr/>
      <dgm:t>
        <a:bodyPr/>
        <a:lstStyle/>
        <a:p>
          <a:pPr rtl="0">
            <a:buFont typeface="Symbol" panose="05050102010706020507" pitchFamily="18" charset="2"/>
            <a:buChar char=""/>
          </a:pPr>
          <a:r>
            <a:rPr lang="en-US" sz="1800">
              <a:latin typeface="+mn-lt"/>
            </a:rPr>
            <a:t>Supervisor</a:t>
          </a:r>
          <a:r>
            <a:rPr lang="en-US" sz="1800">
              <a:latin typeface="+mn-lt"/>
              <a:ea typeface="+mn-lt"/>
              <a:cs typeface="+mn-lt"/>
            </a:rPr>
            <a:t>(s) Approval</a:t>
          </a:r>
          <a:endParaRPr lang="en-US" sz="1800"/>
        </a:p>
      </dgm:t>
    </dgm:pt>
    <dgm:pt modelId="{DA9CCCCB-8206-4757-82C8-F885E9D238B5}" type="parTrans" cxnId="{636DE8C5-F706-4BA5-855F-85FD2239E2BE}">
      <dgm:prSet/>
      <dgm:spPr/>
      <dgm:t>
        <a:bodyPr/>
        <a:lstStyle/>
        <a:p>
          <a:endParaRPr lang="en-US" sz="1800"/>
        </a:p>
      </dgm:t>
    </dgm:pt>
    <dgm:pt modelId="{986162A7-6F89-4679-B40E-33A17DA21B73}" type="sibTrans" cxnId="{636DE8C5-F706-4BA5-855F-85FD2239E2BE}">
      <dgm:prSet/>
      <dgm:spPr/>
      <dgm:t>
        <a:bodyPr/>
        <a:lstStyle/>
        <a:p>
          <a:endParaRPr lang="en-US" sz="1800"/>
        </a:p>
      </dgm:t>
    </dgm:pt>
    <dgm:pt modelId="{73820394-2159-4075-9E6F-217263B07F8B}">
      <dgm:prSet phldrT="[Text]" custT="1"/>
      <dgm:spPr/>
      <dgm:t>
        <a:bodyPr/>
        <a:lstStyle/>
        <a:p>
          <a:pPr rtl="0">
            <a:buFont typeface="Symbol" panose="05050102010706020507" pitchFamily="18" charset="2"/>
            <a:buChar char=""/>
          </a:pPr>
          <a:r>
            <a:rPr lang="en-US" sz="1800">
              <a:latin typeface="+mn-lt"/>
            </a:rPr>
            <a:t>ORA approves; transitions to external submission phase</a:t>
          </a:r>
        </a:p>
      </dgm:t>
    </dgm:pt>
    <dgm:pt modelId="{A861A835-3A0D-4B09-8870-87D7FDC7B27F}" type="parTrans" cxnId="{19CF03A0-47BE-4ABD-A62C-A27E16D6C5A3}">
      <dgm:prSet/>
      <dgm:spPr/>
      <dgm:t>
        <a:bodyPr/>
        <a:lstStyle/>
        <a:p>
          <a:endParaRPr lang="en-US" sz="1800"/>
        </a:p>
      </dgm:t>
    </dgm:pt>
    <dgm:pt modelId="{D383A36B-470D-499F-AE13-85A6B2495524}" type="sibTrans" cxnId="{19CF03A0-47BE-4ABD-A62C-A27E16D6C5A3}">
      <dgm:prSet/>
      <dgm:spPr/>
      <dgm:t>
        <a:bodyPr/>
        <a:lstStyle/>
        <a:p>
          <a:endParaRPr lang="en-US" sz="1800"/>
        </a:p>
      </dgm:t>
    </dgm:pt>
    <dgm:pt modelId="{E4033A39-DCC4-4038-9562-AEDDBBB37A99}">
      <dgm:prSet phldrT="[Text]" phldr="0" custT="1"/>
      <dgm:spPr/>
      <dgm:t>
        <a:bodyPr/>
        <a:lstStyle/>
        <a:p>
          <a:pPr rtl="0"/>
          <a:r>
            <a:rPr lang="en-US" sz="1800">
              <a:latin typeface="+mn-lt"/>
            </a:rPr>
            <a:t>Routing Phase</a:t>
          </a:r>
        </a:p>
      </dgm:t>
    </dgm:pt>
    <dgm:pt modelId="{80AB0E5B-0C58-465D-A545-5B21133D2849}" type="sibTrans" cxnId="{32EF2862-2950-4DF8-BEA8-CD19460CCA31}">
      <dgm:prSet/>
      <dgm:spPr/>
      <dgm:t>
        <a:bodyPr/>
        <a:lstStyle/>
        <a:p>
          <a:endParaRPr lang="en-US" sz="1800">
            <a:latin typeface="+mn-lt"/>
          </a:endParaRPr>
        </a:p>
      </dgm:t>
    </dgm:pt>
    <dgm:pt modelId="{048EEAE6-78BA-4B00-B7BB-9C22DBB1E8F4}" type="parTrans" cxnId="{32EF2862-2950-4DF8-BEA8-CD19460CCA31}">
      <dgm:prSet/>
      <dgm:spPr/>
      <dgm:t>
        <a:bodyPr/>
        <a:lstStyle/>
        <a:p>
          <a:endParaRPr lang="en-US" sz="1800">
            <a:latin typeface="+mn-lt"/>
          </a:endParaRPr>
        </a:p>
      </dgm:t>
    </dgm:pt>
    <dgm:pt modelId="{C032D242-8D23-4EEC-A10A-7B0691E5A409}">
      <dgm:prSet phldrT="[Text]" custT="1"/>
      <dgm:spPr/>
      <dgm:t>
        <a:bodyPr/>
        <a:lstStyle/>
        <a:p>
          <a:pPr rtl="0">
            <a:buFont typeface="Arial" panose="020B0604020202020204" pitchFamily="34" charset="0"/>
            <a:buNone/>
          </a:pPr>
          <a:r>
            <a:rPr lang="en-US" sz="1800" baseline="0">
              <a:latin typeface="+mn-lt"/>
            </a:rPr>
            <a:t>Department Head</a:t>
          </a:r>
          <a:r>
            <a:rPr lang="en-US" sz="1800">
              <a:latin typeface="+mn-lt"/>
              <a:ea typeface="+mn-lt"/>
              <a:cs typeface="+mn-lt"/>
            </a:rPr>
            <a:t>/Supervisor/Dean approves record</a:t>
          </a:r>
          <a:endParaRPr lang="en-US" sz="1800"/>
        </a:p>
      </dgm:t>
    </dgm:pt>
    <dgm:pt modelId="{7EFA60CA-572D-434D-B452-A4ACBAEB4D2C}" type="sibTrans" cxnId="{D9403C73-FB83-47D6-85AE-067D49ED63F2}">
      <dgm:prSet/>
      <dgm:spPr/>
      <dgm:t>
        <a:bodyPr/>
        <a:lstStyle/>
        <a:p>
          <a:endParaRPr lang="en-US" sz="1800"/>
        </a:p>
      </dgm:t>
    </dgm:pt>
    <dgm:pt modelId="{167DA838-BF1F-42A4-81E8-806F40795A14}" type="parTrans" cxnId="{D9403C73-FB83-47D6-85AE-067D49ED63F2}">
      <dgm:prSet/>
      <dgm:spPr/>
      <dgm:t>
        <a:bodyPr/>
        <a:lstStyle/>
        <a:p>
          <a:endParaRPr lang="en-US" sz="1800"/>
        </a:p>
      </dgm:t>
    </dgm:pt>
    <dgm:pt modelId="{AC76BE15-3E8A-498B-91BD-CF772C26B6F1}">
      <dgm:prSet phldrT="[Text]" custT="1"/>
      <dgm:spPr/>
      <dgm:t>
        <a:bodyPr/>
        <a:lstStyle/>
        <a:p>
          <a:pPr rtl="0">
            <a:buFont typeface="Symbol" panose="05050102010706020507" pitchFamily="18" charset="2"/>
            <a:buChar char=""/>
          </a:pPr>
          <a:r>
            <a:rPr lang="en-US" sz="1800">
              <a:latin typeface="+mn-lt"/>
            </a:rPr>
            <a:t>ORA Approval</a:t>
          </a:r>
        </a:p>
      </dgm:t>
    </dgm:pt>
    <dgm:pt modelId="{662A3D6E-7238-444F-BC0B-C7A4321261DB}" type="sibTrans" cxnId="{140A4778-8248-44DE-B78A-23C578A77D7E}">
      <dgm:prSet/>
      <dgm:spPr/>
      <dgm:t>
        <a:bodyPr/>
        <a:lstStyle/>
        <a:p>
          <a:endParaRPr lang="en-US" sz="1800"/>
        </a:p>
      </dgm:t>
    </dgm:pt>
    <dgm:pt modelId="{00CCB400-064A-4EF5-9806-9534D9AC69AD}" type="parTrans" cxnId="{140A4778-8248-44DE-B78A-23C578A77D7E}">
      <dgm:prSet/>
      <dgm:spPr/>
      <dgm:t>
        <a:bodyPr/>
        <a:lstStyle/>
        <a:p>
          <a:endParaRPr lang="en-US" sz="1800"/>
        </a:p>
      </dgm:t>
    </dgm:pt>
    <dgm:pt modelId="{3D7A8742-0989-4578-906D-B3E94F106A4B}">
      <dgm:prSet phldr="0"/>
      <dgm:spPr/>
      <dgm:t>
        <a:bodyPr/>
        <a:lstStyle/>
        <a:p>
          <a:endParaRPr lang="en-US"/>
        </a:p>
      </dgm:t>
    </dgm:pt>
    <dgm:pt modelId="{CB13EBBD-7A7C-40EC-9411-D9F9B213AF37}" type="parTrans" cxnId="{85992D04-3FCA-4259-81E6-0F0E294C624C}">
      <dgm:prSet/>
      <dgm:spPr/>
    </dgm:pt>
    <dgm:pt modelId="{0012D909-D86A-43C7-96FB-80D6BEC2CCCD}" type="sibTrans" cxnId="{85992D04-3FCA-4259-81E6-0F0E294C624C}">
      <dgm:prSet/>
      <dgm:spPr/>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custScaleY="137614">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custScaleY="103210">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custScaleY="190267">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custScaleY="238903">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custLinFactY="7702" custLinFactNeighborX="9791" custLinFactNeighborY="100000"/>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custScaleY="293733" custLinFactNeighborX="-3019">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custLinFactY="-142689" custLinFactNeighborX="-9791" custLinFactNeighborY="-200000"/>
      <dgm:spPr/>
    </dgm:pt>
    <dgm:pt modelId="{11CAE2E7-2E06-450A-A729-9C2DCEF85421}" type="pres">
      <dgm:prSet presAssocID="{AC76BE15-3E8A-498B-91BD-CF772C26B6F1}" presName="EmptyPane1" presStyleCnt="0"/>
      <dgm:spPr/>
    </dgm:pt>
  </dgm:ptLst>
  <dgm:cxnLst>
    <dgm:cxn modelId="{85992D04-3FCA-4259-81E6-0F0E294C624C}" srcId="{AC76BE15-3E8A-498B-91BD-CF772C26B6F1}" destId="{3D7A8742-0989-4578-906D-B3E94F106A4B}" srcOrd="1" destOrd="0" parTransId="{CB13EBBD-7A7C-40EC-9411-D9F9B213AF37}" sibTransId="{0012D909-D86A-43C7-96FB-80D6BEC2CCCD}"/>
    <dgm:cxn modelId="{92330C11-C197-4512-BDA4-8D8A69AF7D1C}" srcId="{E5B2E815-0D19-41DC-B01B-4D608769620A}" destId="{87BF7896-20EA-4E8F-B6F4-A34EC5C9CB50}" srcOrd="2" destOrd="0" parTransId="{05E47BA5-F724-4AEE-9B5B-401F18E028E6}" sibTransId="{D63CE73E-35DE-48C3-8753-7648BC953C0D}"/>
    <dgm:cxn modelId="{68DF8622-6F54-494B-813E-597F18F906B3}" type="presOf" srcId="{43CBB0A2-9D75-4264-8A30-3E8974B40658}" destId="{80CDBBF8-C6B4-4166-87C1-DC9120CC7586}" srcOrd="0" destOrd="0" presId="urn:microsoft.com/office/officeart/2016/7/layout/RoundedRectangleTimeline"/>
    <dgm:cxn modelId="{D3F54E36-5D1C-43B6-A46D-63AD9CB0E28E}" type="presOf" srcId="{B54C8F6C-BE1E-4EAB-B7A0-48DE01FFAA36}" destId="{45A02F84-C6CB-43F5-AEE4-3EA66C2BD25F}" srcOrd="0" destOrd="0" presId="urn:microsoft.com/office/officeart/2016/7/layout/RoundedRectangleTimeline"/>
    <dgm:cxn modelId="{DF59F336-D474-459C-AB9D-8B463A265EAF}" type="presOf" srcId="{E4033A39-DCC4-4038-9562-AEDDBBB37A99}" destId="{539615E2-3277-4D8E-8484-FF5088C8BF01}" srcOrd="0" destOrd="0" presId="urn:microsoft.com/office/officeart/2016/7/layout/RoundedRectangleTimeline"/>
    <dgm:cxn modelId="{3EB31E37-2166-4B79-8967-2A56BFD164C5}" type="presOf" srcId="{73820394-2159-4075-9E6F-217263B07F8B}" destId="{1FA3C236-5719-4A33-A6BB-80FA85F940E3}" srcOrd="0" destOrd="0" presId="urn:microsoft.com/office/officeart/2016/7/layout/RoundedRectangleTimeline"/>
    <dgm:cxn modelId="{C9240E3F-BE18-4D85-A246-9AB4FC6853E5}" type="presOf" srcId="{C032D242-8D23-4EEC-A10A-7B0691E5A409}" destId="{1BB5FD64-47F9-47A3-911F-535BFE17A3B9}" srcOrd="0" destOrd="0" presId="urn:microsoft.com/office/officeart/2016/7/layout/RoundedRectangleTimeline"/>
    <dgm:cxn modelId="{771E0141-C610-4894-BFC3-C82D34EC2C52}" type="presOf" srcId="{A4C0B4E4-70AD-4901-9E3F-7EA25DD6DAA1}" destId="{FEBD3C2A-A340-470A-A475-AE614EA07678}"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A6D54E7E-1A4D-4A19-BC66-DADCCD9E40FB}" type="presOf" srcId="{3DE6FF16-CA4D-4D34-ABEB-8BE6A40B5E52}" destId="{74CD3FF2-195B-429B-BC6F-5B5A7FED2BE2}"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94F60285-CD22-4C51-AC12-F79947E5730D}" type="presOf" srcId="{4259F840-24E7-476F-9F30-482E46395856}" destId="{E088D226-49D7-4C30-90DC-CA1755D98829}"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957C07A0-1DF7-43AF-B65A-91B1AF0C2E21}" type="presOf" srcId="{AC76BE15-3E8A-498B-91BD-CF772C26B6F1}" destId="{483E7832-9872-48C4-8E65-DCB39D4CDBDF}" srcOrd="0" destOrd="0" presId="urn:microsoft.com/office/officeart/2016/7/layout/RoundedRectangleTimeline"/>
    <dgm:cxn modelId="{CD331EAE-D743-4E0B-988E-D76428A277E0}" type="presOf" srcId="{87BF7896-20EA-4E8F-B6F4-A34EC5C9CB50}" destId="{9D82041D-873A-4600-A9C7-C0A0ADFB138B}" srcOrd="0" destOrd="0" presId="urn:microsoft.com/office/officeart/2016/7/layout/RoundedRectangleTimeline"/>
    <dgm:cxn modelId="{D671D0B9-0C79-47BF-9003-2CEA8B0637E6}" type="presOf" srcId="{3D7A8742-0989-4578-906D-B3E94F106A4B}" destId="{1FA3C236-5719-4A33-A6BB-80FA85F940E3}" srcOrd="0" destOrd="1"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11FA53B9-6B5D-4F4F-B801-8A9F3C7691D6}" type="presParOf" srcId="{196C9F68-3606-4282-A4C6-4485F1280B5F}" destId="{68D8AC18-502F-4825-B069-75605ADB3A40}" srcOrd="0" destOrd="0" presId="urn:microsoft.com/office/officeart/2016/7/layout/RoundedRectangleTimeline"/>
    <dgm:cxn modelId="{4F55296E-8F4B-42A7-8428-C2F6D6002B3E}" type="presParOf" srcId="{68D8AC18-502F-4825-B069-75605ADB3A40}" destId="{E088D226-49D7-4C30-90DC-CA1755D98829}" srcOrd="0" destOrd="0" presId="urn:microsoft.com/office/officeart/2016/7/layout/RoundedRectangleTimeline"/>
    <dgm:cxn modelId="{0B99E5C3-2F31-4423-AC45-570012772F8F}" type="presParOf" srcId="{68D8AC18-502F-4825-B069-75605ADB3A40}" destId="{45A02F84-C6CB-43F5-AEE4-3EA66C2BD25F}" srcOrd="1" destOrd="0" presId="urn:microsoft.com/office/officeart/2016/7/layout/RoundedRectangleTimeline"/>
    <dgm:cxn modelId="{90A0CFD2-5D21-4D3D-A760-CE8EE0D7C15C}" type="presParOf" srcId="{68D8AC18-502F-4825-B069-75605ADB3A40}" destId="{6BA46904-CB7C-4538-BD49-D3891EF19552}" srcOrd="2" destOrd="0" presId="urn:microsoft.com/office/officeart/2016/7/layout/RoundedRectangleTimeline"/>
    <dgm:cxn modelId="{FB8E2286-61E6-4E45-A248-1788D97B568D}" type="presParOf" srcId="{68D8AC18-502F-4825-B069-75605ADB3A40}" destId="{049FDBD0-77FE-49D1-A275-A272C8C5E426}" srcOrd="3" destOrd="0" presId="urn:microsoft.com/office/officeart/2016/7/layout/RoundedRectangleTimeline"/>
    <dgm:cxn modelId="{E7EEBE78-7772-4F21-AC3A-467644D472E8}" type="presParOf" srcId="{68D8AC18-502F-4825-B069-75605ADB3A40}" destId="{CB26EA94-33BB-4F98-9E1E-2237D4831263}" srcOrd="4" destOrd="0" presId="urn:microsoft.com/office/officeart/2016/7/layout/RoundedRectangleTimeline"/>
    <dgm:cxn modelId="{64AE5FFB-D8B0-4A65-B108-E1FD6BA2F7D9}" type="presParOf" srcId="{196C9F68-3606-4282-A4C6-4485F1280B5F}" destId="{606F1DBF-510E-4065-ACCB-3EBDA85CFB92}" srcOrd="1" destOrd="0" presId="urn:microsoft.com/office/officeart/2016/7/layout/RoundedRectangleTimeline"/>
    <dgm:cxn modelId="{6CC904E4-A9FE-48EE-8C42-FCE87756622E}" type="presParOf" srcId="{196C9F68-3606-4282-A4C6-4485F1280B5F}" destId="{07989479-D1A2-4D15-AA3A-B0CFFB9F91D9}" srcOrd="2" destOrd="0" presId="urn:microsoft.com/office/officeart/2016/7/layout/RoundedRectangleTimeline"/>
    <dgm:cxn modelId="{BB034861-0DA4-4770-9CD0-70C9EE41B079}" type="presParOf" srcId="{07989479-D1A2-4D15-AA3A-B0CFFB9F91D9}" destId="{539615E2-3277-4D8E-8484-FF5088C8BF01}" srcOrd="0" destOrd="0" presId="urn:microsoft.com/office/officeart/2016/7/layout/RoundedRectangleTimeline"/>
    <dgm:cxn modelId="{540D25CC-2E49-492C-937E-126D11614C9C}" type="presParOf" srcId="{07989479-D1A2-4D15-AA3A-B0CFFB9F91D9}" destId="{FEBD3C2A-A340-470A-A475-AE614EA07678}" srcOrd="1" destOrd="0" presId="urn:microsoft.com/office/officeart/2016/7/layout/RoundedRectangleTimeline"/>
    <dgm:cxn modelId="{08EA8BE5-E295-4F92-8859-8A60E4ACC850}" type="presParOf" srcId="{07989479-D1A2-4D15-AA3A-B0CFFB9F91D9}" destId="{080474C8-0FEA-4FD1-97F1-0978CFB4A37F}" srcOrd="2" destOrd="0" presId="urn:microsoft.com/office/officeart/2016/7/layout/RoundedRectangleTimeline"/>
    <dgm:cxn modelId="{B16656B7-2F4B-4CEF-B9A0-557B88C1AD8D}" type="presParOf" srcId="{07989479-D1A2-4D15-AA3A-B0CFFB9F91D9}" destId="{4797FB61-2602-4A58-81E6-6F133DB1E419}" srcOrd="3" destOrd="0" presId="urn:microsoft.com/office/officeart/2016/7/layout/RoundedRectangleTimeline"/>
    <dgm:cxn modelId="{21AAFE78-0C71-4CEC-840C-26A7684B84E6}" type="presParOf" srcId="{07989479-D1A2-4D15-AA3A-B0CFFB9F91D9}" destId="{3ADF0AE3-D759-4F4F-8135-572855211847}" srcOrd="4" destOrd="0" presId="urn:microsoft.com/office/officeart/2016/7/layout/RoundedRectangleTimeline"/>
    <dgm:cxn modelId="{D4DE1AB2-8CFB-4432-BCB9-5FFAC41706E3}" type="presParOf" srcId="{196C9F68-3606-4282-A4C6-4485F1280B5F}" destId="{B0CD7A53-7149-45F2-83E8-36717D7878A1}" srcOrd="3" destOrd="0" presId="urn:microsoft.com/office/officeart/2016/7/layout/RoundedRectangleTimeline"/>
    <dgm:cxn modelId="{42A63194-7F9B-4B91-863B-2425C6FCB45E}" type="presParOf" srcId="{196C9F68-3606-4282-A4C6-4485F1280B5F}" destId="{FB379A6E-C0F9-420B-90FC-2785E757E6AE}" srcOrd="4" destOrd="0" presId="urn:microsoft.com/office/officeart/2016/7/layout/RoundedRectangleTimeline"/>
    <dgm:cxn modelId="{CD7AA684-9A2F-4DE1-ABE2-FF60818C0E1B}" type="presParOf" srcId="{FB379A6E-C0F9-420B-90FC-2785E757E6AE}" destId="{9D82041D-873A-4600-A9C7-C0A0ADFB138B}" srcOrd="0" destOrd="0" presId="urn:microsoft.com/office/officeart/2016/7/layout/RoundedRectangleTimeline"/>
    <dgm:cxn modelId="{E47C7FEC-0767-49AC-98F4-BE1FAE3E0BE7}" type="presParOf" srcId="{FB379A6E-C0F9-420B-90FC-2785E757E6AE}" destId="{80CDBBF8-C6B4-4166-87C1-DC9120CC7586}" srcOrd="1" destOrd="0" presId="urn:microsoft.com/office/officeart/2016/7/layout/RoundedRectangleTimeline"/>
    <dgm:cxn modelId="{B8DB943E-0E65-44CC-B255-2C2686A51C46}" type="presParOf" srcId="{FB379A6E-C0F9-420B-90FC-2785E757E6AE}" destId="{89759DE5-9F8A-470E-A6D8-F13BB4DEE93D}" srcOrd="2" destOrd="0" presId="urn:microsoft.com/office/officeart/2016/7/layout/RoundedRectangleTimeline"/>
    <dgm:cxn modelId="{B3537BA8-6892-4111-B5CE-27E56720835A}" type="presParOf" srcId="{FB379A6E-C0F9-420B-90FC-2785E757E6AE}" destId="{07CCF286-8B46-4A20-ACAC-84BA2D6EFBBC}" srcOrd="3" destOrd="0" presId="urn:microsoft.com/office/officeart/2016/7/layout/RoundedRectangleTimeline"/>
    <dgm:cxn modelId="{9C5D7024-A34F-4EA5-AD66-3C317442D662}" type="presParOf" srcId="{FB379A6E-C0F9-420B-90FC-2785E757E6AE}" destId="{4624FC32-5405-42B1-B5CC-DF0659852A58}" srcOrd="4" destOrd="0" presId="urn:microsoft.com/office/officeart/2016/7/layout/RoundedRectangleTimeline"/>
    <dgm:cxn modelId="{C85B84F4-83C8-4649-80B1-C5927D39E051}" type="presParOf" srcId="{196C9F68-3606-4282-A4C6-4485F1280B5F}" destId="{8C327064-3851-4ECF-AAB7-82B51711041E}" srcOrd="5" destOrd="0" presId="urn:microsoft.com/office/officeart/2016/7/layout/RoundedRectangleTimeline"/>
    <dgm:cxn modelId="{AEA81EE1-856A-4E5A-B643-F56CC8295D75}" type="presParOf" srcId="{196C9F68-3606-4282-A4C6-4485F1280B5F}" destId="{3ADEA4DF-6814-494D-9D3D-41947417052B}" srcOrd="6" destOrd="0" presId="urn:microsoft.com/office/officeart/2016/7/layout/RoundedRectangleTimeline"/>
    <dgm:cxn modelId="{A8BAF019-2A97-4347-9C45-B7697EC3579E}" type="presParOf" srcId="{3ADEA4DF-6814-494D-9D3D-41947417052B}" destId="{74CD3FF2-195B-429B-BC6F-5B5A7FED2BE2}" srcOrd="0" destOrd="0" presId="urn:microsoft.com/office/officeart/2016/7/layout/RoundedRectangleTimeline"/>
    <dgm:cxn modelId="{82C82E4D-2598-4BE8-9738-A97F230CCD8E}" type="presParOf" srcId="{3ADEA4DF-6814-494D-9D3D-41947417052B}" destId="{1BB5FD64-47F9-47A3-911F-535BFE17A3B9}" srcOrd="1" destOrd="0" presId="urn:microsoft.com/office/officeart/2016/7/layout/RoundedRectangleTimeline"/>
    <dgm:cxn modelId="{36634B2E-9BC0-42FD-87A2-91AB11F4B0DE}" type="presParOf" srcId="{3ADEA4DF-6814-494D-9D3D-41947417052B}" destId="{FE9B27EB-7AC7-485A-9A55-41E8118F9EAF}" srcOrd="2" destOrd="0" presId="urn:microsoft.com/office/officeart/2016/7/layout/RoundedRectangleTimeline"/>
    <dgm:cxn modelId="{A0240EC5-6C6A-4B5C-BFD8-55DF7C8AB75C}" type="presParOf" srcId="{3ADEA4DF-6814-494D-9D3D-41947417052B}" destId="{46BD4721-4664-4AD0-9F11-DBE7E0B207D5}" srcOrd="3" destOrd="0" presId="urn:microsoft.com/office/officeart/2016/7/layout/RoundedRectangleTimeline"/>
    <dgm:cxn modelId="{87A12F6A-C947-4779-BA40-212815CAC44A}" type="presParOf" srcId="{3ADEA4DF-6814-494D-9D3D-41947417052B}" destId="{69028BD0-349D-4B47-B1F4-B64C6478DE3C}" srcOrd="4" destOrd="0" presId="urn:microsoft.com/office/officeart/2016/7/layout/RoundedRectangleTimeline"/>
    <dgm:cxn modelId="{46018D75-D40E-49CA-BE50-88D2C0CAD692}" type="presParOf" srcId="{196C9F68-3606-4282-A4C6-4485F1280B5F}" destId="{619CFBB1-86F5-45A6-80BA-23F97450662F}" srcOrd="7" destOrd="0" presId="urn:microsoft.com/office/officeart/2016/7/layout/RoundedRectangleTimeline"/>
    <dgm:cxn modelId="{FB46E02E-1234-4EFD-B774-72C7AFC54626}" type="presParOf" srcId="{196C9F68-3606-4282-A4C6-4485F1280B5F}" destId="{E4E0A96A-AF87-442A-A1A3-64B8F3CFC7FE}" srcOrd="8" destOrd="0" presId="urn:microsoft.com/office/officeart/2016/7/layout/RoundedRectangleTimeline"/>
    <dgm:cxn modelId="{64E8FA0E-3883-4BDA-A140-1A4486E13797}" type="presParOf" srcId="{E4E0A96A-AF87-442A-A1A3-64B8F3CFC7FE}" destId="{483E7832-9872-48C4-8E65-DCB39D4CDBDF}" srcOrd="0" destOrd="0" presId="urn:microsoft.com/office/officeart/2016/7/layout/RoundedRectangleTimeline"/>
    <dgm:cxn modelId="{1FC4707C-03EB-45B5-9F0B-ED2655292BD3}" type="presParOf" srcId="{E4E0A96A-AF87-442A-A1A3-64B8F3CFC7FE}" destId="{1FA3C236-5719-4A33-A6BB-80FA85F940E3}" srcOrd="1" destOrd="0" presId="urn:microsoft.com/office/officeart/2016/7/layout/RoundedRectangleTimeline"/>
    <dgm:cxn modelId="{5C4CAB70-D429-4A46-8D74-79703E190A9A}" type="presParOf" srcId="{E4E0A96A-AF87-442A-A1A3-64B8F3CFC7FE}" destId="{18F1C823-9ACD-4FCD-8102-F468DCE57A45}" srcOrd="2" destOrd="0" presId="urn:microsoft.com/office/officeart/2016/7/layout/RoundedRectangleTimeline"/>
    <dgm:cxn modelId="{942FF07B-5181-4122-9FEB-F56E34FFB979}" type="presParOf" srcId="{E4E0A96A-AF87-442A-A1A3-64B8F3CFC7FE}" destId="{F8AD0AB8-BBDF-4F0A-A6A0-850E289DD521}" srcOrd="3" destOrd="0" presId="urn:microsoft.com/office/officeart/2016/7/layout/RoundedRectangleTimeline"/>
    <dgm:cxn modelId="{3C135DD4-8343-492A-9F75-237ED7BA5A20}"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a:latin typeface="+mn-lt"/>
            </a:rPr>
            <a:t>Initial</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800">
              <a:latin typeface="+mn-lt"/>
            </a:rPr>
            <a:t>Develop your idea and find funding. Read funding opportunity thoroughly to determine eligibility/restrictions. Contact Program Officer for questions/to determine fit.</a:t>
          </a: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A4C0B4E4-70AD-4901-9E3F-7EA25DD6DAA1}">
      <dgm:prSet phldrT="[Text]" custT="1"/>
      <dgm:spPr/>
      <dgm:t>
        <a:bodyPr/>
        <a:lstStyle/>
        <a:p>
          <a:pPr>
            <a:buFont typeface="Symbol" panose="05050102010706020507" pitchFamily="18" charset="2"/>
            <a:buChar char=""/>
          </a:pPr>
          <a:r>
            <a:rPr lang="en-US" sz="1800">
              <a:latin typeface="+mn-lt"/>
            </a:rPr>
            <a:t>Let ORA, your Dept. Head, and Dean know you will be writing a grant. ORA will help with next steps, timeline, and administrative pieces.  </a:t>
          </a: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87BF7896-20EA-4E8F-B6F4-A34EC5C9CB50}">
      <dgm:prSet phldrT="[Text]" custT="1"/>
      <dgm:spPr/>
      <dgm:t>
        <a:bodyPr/>
        <a:lstStyle/>
        <a:p>
          <a:r>
            <a:rPr lang="en-US" sz="1800">
              <a:latin typeface="+mn-lt"/>
            </a:rPr>
            <a:t>Develop the Budget</a:t>
          </a:r>
        </a:p>
      </dgm:t>
    </dgm:pt>
    <dgm:pt modelId="{05E47BA5-F724-4AEE-9B5B-401F18E028E6}" type="parTrans" cxnId="{92330C11-C197-4512-BDA4-8D8A69AF7D1C}">
      <dgm:prSet/>
      <dgm:spPr/>
      <dgm:t>
        <a:bodyPr/>
        <a:lstStyle/>
        <a:p>
          <a:endParaRPr lang="en-US" sz="1800">
            <a:latin typeface="+mn-lt"/>
          </a:endParaRPr>
        </a:p>
      </dgm:t>
    </dgm:pt>
    <dgm:pt modelId="{D63CE73E-35DE-48C3-8753-7648BC953C0D}" type="sibTrans" cxnId="{92330C11-C197-4512-BDA4-8D8A69AF7D1C}">
      <dgm:prSet/>
      <dgm:spPr/>
      <dgm:t>
        <a:bodyPr/>
        <a:lstStyle/>
        <a:p>
          <a:endParaRPr lang="en-US" sz="1800">
            <a:latin typeface="+mn-lt"/>
          </a:endParaRPr>
        </a:p>
      </dgm:t>
    </dgm:pt>
    <dgm:pt modelId="{43CBB0A2-9D75-4264-8A30-3E8974B40658}">
      <dgm:prSet phldrT="[Text]" custT="1"/>
      <dgm:spPr/>
      <dgm:t>
        <a:bodyPr/>
        <a:lstStyle/>
        <a:p>
          <a:pPr>
            <a:buFont typeface="Symbol" panose="05050102010706020507" pitchFamily="18" charset="2"/>
            <a:buChar char=""/>
          </a:pPr>
          <a:r>
            <a:rPr lang="en-US" sz="1800">
              <a:latin typeface="+mn-lt"/>
            </a:rPr>
            <a:t>Build budget with ORA to include allowable, allocable, appropriate line-items and amounts.</a:t>
          </a:r>
        </a:p>
      </dgm:t>
    </dgm:pt>
    <dgm:pt modelId="{F806E590-5F8E-48A1-96AC-9E738290D2ED}" type="parTrans" cxnId="{4D2DF581-8128-4440-9E51-29109DC6ED52}">
      <dgm:prSet/>
      <dgm:spPr/>
      <dgm:t>
        <a:bodyPr/>
        <a:lstStyle/>
        <a:p>
          <a:endParaRPr lang="en-US" sz="1800">
            <a:latin typeface="+mn-lt"/>
          </a:endParaRPr>
        </a:p>
      </dgm:t>
    </dgm:pt>
    <dgm:pt modelId="{20F77EFB-335C-4BC3-AD95-8421EDF343E6}" type="sibTrans" cxnId="{4D2DF581-8128-4440-9E51-29109DC6ED52}">
      <dgm:prSet/>
      <dgm:spPr/>
      <dgm:t>
        <a:bodyPr/>
        <a:lstStyle/>
        <a:p>
          <a:endParaRPr lang="en-US" sz="1800">
            <a:latin typeface="+mn-lt"/>
          </a:endParaRPr>
        </a:p>
      </dgm:t>
    </dgm:pt>
    <dgm:pt modelId="{3DE6FF16-CA4D-4D34-ABEB-8BE6A40B5E52}">
      <dgm:prSet phldrT="[Text]" custT="1"/>
      <dgm:spPr/>
      <dgm:t>
        <a:bodyPr/>
        <a:lstStyle/>
        <a:p>
          <a:pPr>
            <a:buFont typeface="Symbol" panose="05050102010706020507" pitchFamily="18" charset="2"/>
            <a:buChar char=""/>
          </a:pPr>
          <a:r>
            <a:rPr lang="en-US" sz="1800">
              <a:latin typeface="+mn-lt"/>
            </a:rPr>
            <a:t>Write Proposal Documents</a:t>
          </a:r>
        </a:p>
      </dgm:t>
    </dgm:pt>
    <dgm:pt modelId="{DA9CCCCB-8206-4757-82C8-F885E9D238B5}" type="parTrans" cxnId="{636DE8C5-F706-4BA5-855F-85FD2239E2BE}">
      <dgm:prSet/>
      <dgm:spPr/>
      <dgm:t>
        <a:bodyPr/>
        <a:lstStyle/>
        <a:p>
          <a:endParaRPr lang="en-US" sz="1800"/>
        </a:p>
      </dgm:t>
    </dgm:pt>
    <dgm:pt modelId="{986162A7-6F89-4679-B40E-33A17DA21B73}" type="sibTrans" cxnId="{636DE8C5-F706-4BA5-855F-85FD2239E2BE}">
      <dgm:prSet/>
      <dgm:spPr/>
      <dgm:t>
        <a:bodyPr/>
        <a:lstStyle/>
        <a:p>
          <a:endParaRPr lang="en-US" sz="1800"/>
        </a:p>
      </dgm:t>
    </dgm:pt>
    <dgm:pt modelId="{73820394-2159-4075-9E6F-217263B07F8B}">
      <dgm:prSet phldrT="[Text]" custT="1"/>
      <dgm:spPr/>
      <dgm:t>
        <a:bodyPr/>
        <a:lstStyle/>
        <a:p>
          <a:pPr>
            <a:buFont typeface="Symbol" panose="05050102010706020507" pitchFamily="18" charset="2"/>
            <a:buChar char=""/>
          </a:pPr>
          <a:r>
            <a:rPr lang="en-US" sz="1800">
              <a:latin typeface="+mn-lt"/>
            </a:rPr>
            <a:t>ORA will upload, route, and submit proposal.</a:t>
          </a:r>
        </a:p>
        <a:p>
          <a:pPr>
            <a:buFont typeface="Symbol" panose="05050102010706020507" pitchFamily="18" charset="2"/>
            <a:buChar char=""/>
          </a:pPr>
          <a:endParaRPr lang="en-US" sz="1800">
            <a:latin typeface="+mn-lt"/>
          </a:endParaRPr>
        </a:p>
      </dgm:t>
    </dgm:pt>
    <dgm:pt modelId="{A861A835-3A0D-4B09-8870-87D7FDC7B27F}" type="parTrans" cxnId="{19CF03A0-47BE-4ABD-A62C-A27E16D6C5A3}">
      <dgm:prSet/>
      <dgm:spPr/>
      <dgm:t>
        <a:bodyPr/>
        <a:lstStyle/>
        <a:p>
          <a:endParaRPr lang="en-US" sz="1800"/>
        </a:p>
      </dgm:t>
    </dgm:pt>
    <dgm:pt modelId="{D383A36B-470D-499F-AE13-85A6B2495524}" type="sibTrans" cxnId="{19CF03A0-47BE-4ABD-A62C-A27E16D6C5A3}">
      <dgm:prSet/>
      <dgm:spPr/>
      <dgm:t>
        <a:bodyPr/>
        <a:lstStyle/>
        <a:p>
          <a:endParaRPr lang="en-US" sz="1800"/>
        </a:p>
      </dgm:t>
    </dgm:pt>
    <dgm:pt modelId="{E4033A39-DCC4-4038-9562-AEDDBBB37A99}">
      <dgm:prSet phldrT="[Text]" custT="1"/>
      <dgm:spPr/>
      <dgm:t>
        <a:bodyPr/>
        <a:lstStyle/>
        <a:p>
          <a:r>
            <a:rPr lang="en-US" sz="1800">
              <a:latin typeface="+mn-lt"/>
            </a:rPr>
            <a:t>Notify Stakeholders</a:t>
          </a:r>
        </a:p>
      </dgm:t>
    </dgm:pt>
    <dgm:pt modelId="{80AB0E5B-0C58-465D-A545-5B21133D2849}" type="sibTrans" cxnId="{32EF2862-2950-4DF8-BEA8-CD19460CCA31}">
      <dgm:prSet/>
      <dgm:spPr/>
      <dgm:t>
        <a:bodyPr/>
        <a:lstStyle/>
        <a:p>
          <a:endParaRPr lang="en-US" sz="1800">
            <a:latin typeface="+mn-lt"/>
          </a:endParaRPr>
        </a:p>
      </dgm:t>
    </dgm:pt>
    <dgm:pt modelId="{048EEAE6-78BA-4B00-B7BB-9C22DBB1E8F4}" type="parTrans" cxnId="{32EF2862-2950-4DF8-BEA8-CD19460CCA31}">
      <dgm:prSet/>
      <dgm:spPr/>
      <dgm:t>
        <a:bodyPr/>
        <a:lstStyle/>
        <a:p>
          <a:endParaRPr lang="en-US" sz="1800">
            <a:latin typeface="+mn-lt"/>
          </a:endParaRPr>
        </a:p>
      </dgm:t>
    </dgm:pt>
    <dgm:pt modelId="{C032D242-8D23-4EEC-A10A-7B0691E5A409}">
      <dgm:prSet phldrT="[Text]" custT="1"/>
      <dgm:spPr/>
      <dgm:t>
        <a:bodyPr/>
        <a:lstStyle/>
        <a:p>
          <a:pPr>
            <a:buFont typeface="Arial" panose="020B0604020202020204" pitchFamily="34" charset="0"/>
            <a:buNone/>
          </a:pPr>
          <a:r>
            <a:rPr lang="en-US" sz="1800" baseline="0">
              <a:latin typeface="+mn-lt"/>
            </a:rPr>
            <a:t>Abstract, Narrative, Budget Narrative, References, Biosketches/CVs, Current and Pending Support, Facilities and Other Resources, etc.</a:t>
          </a:r>
        </a:p>
      </dgm:t>
    </dgm:pt>
    <dgm:pt modelId="{7EFA60CA-572D-434D-B452-A4ACBAEB4D2C}" type="sibTrans" cxnId="{D9403C73-FB83-47D6-85AE-067D49ED63F2}">
      <dgm:prSet/>
      <dgm:spPr/>
      <dgm:t>
        <a:bodyPr/>
        <a:lstStyle/>
        <a:p>
          <a:endParaRPr lang="en-US" sz="1800"/>
        </a:p>
      </dgm:t>
    </dgm:pt>
    <dgm:pt modelId="{167DA838-BF1F-42A4-81E8-806F40795A14}" type="parTrans" cxnId="{D9403C73-FB83-47D6-85AE-067D49ED63F2}">
      <dgm:prSet/>
      <dgm:spPr/>
      <dgm:t>
        <a:bodyPr/>
        <a:lstStyle/>
        <a:p>
          <a:endParaRPr lang="en-US" sz="1800"/>
        </a:p>
      </dgm:t>
    </dgm:pt>
    <dgm:pt modelId="{AC76BE15-3E8A-498B-91BD-CF772C26B6F1}">
      <dgm:prSet phldrT="[Text]" custT="1"/>
      <dgm:spPr/>
      <dgm:t>
        <a:bodyPr/>
        <a:lstStyle/>
        <a:p>
          <a:pPr>
            <a:buFont typeface="Symbol" panose="05050102010706020507" pitchFamily="18" charset="2"/>
            <a:buChar char=""/>
          </a:pPr>
          <a:r>
            <a:rPr lang="en-US" sz="1800">
              <a:latin typeface="+mn-lt"/>
            </a:rPr>
            <a:t>Route for Internal Approvals and Submission</a:t>
          </a:r>
        </a:p>
      </dgm:t>
    </dgm:pt>
    <dgm:pt modelId="{662A3D6E-7238-444F-BC0B-C7A4321261DB}" type="sibTrans" cxnId="{140A4778-8248-44DE-B78A-23C578A77D7E}">
      <dgm:prSet/>
      <dgm:spPr/>
      <dgm:t>
        <a:bodyPr/>
        <a:lstStyle/>
        <a:p>
          <a:endParaRPr lang="en-US" sz="1800"/>
        </a:p>
      </dgm:t>
    </dgm:pt>
    <dgm:pt modelId="{00CCB400-064A-4EF5-9806-9534D9AC69AD}" type="parTrans" cxnId="{140A4778-8248-44DE-B78A-23C578A77D7E}">
      <dgm:prSet/>
      <dgm:spPr/>
      <dgm:t>
        <a:bodyPr/>
        <a:lstStyle/>
        <a:p>
          <a:endParaRPr lang="en-US" sz="18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custScaleY="137614">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custScaleY="103210">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custScaleY="190267">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custScaleY="238903">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custLinFactY="7702" custLinFactNeighborX="9791" custLinFactNeighborY="100000"/>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custScaleY="293733" custLinFactNeighborX="-3019">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custLinFactY="-142689" custLinFactNeighborX="-9791" custLinFactNeighborY="-200000"/>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93503-0FDD-4A44-85FD-4767494B7E14}">
      <dsp:nvSpPr>
        <dsp:cNvPr id="0" name=""/>
        <dsp:cNvSpPr/>
      </dsp:nvSpPr>
      <dsp:spPr>
        <a:xfrm>
          <a:off x="3641352" y="1814"/>
          <a:ext cx="921377" cy="921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t>What gap in knowledge or services will this work fill?</a:t>
          </a:r>
          <a:endParaRPr lang="en-US" sz="1100" kern="1200"/>
        </a:p>
      </dsp:txBody>
      <dsp:txXfrm>
        <a:off x="3641352" y="1814"/>
        <a:ext cx="921377" cy="921377"/>
      </dsp:txXfrm>
    </dsp:sp>
    <dsp:sp modelId="{81547BAF-0BA0-43A3-B826-19EF7B0D6168}">
      <dsp:nvSpPr>
        <dsp:cNvPr id="0" name=""/>
        <dsp:cNvSpPr/>
      </dsp:nvSpPr>
      <dsp:spPr>
        <a:xfrm>
          <a:off x="761846" y="50614"/>
          <a:ext cx="4776741" cy="4776741"/>
        </a:xfrm>
        <a:prstGeom prst="circularArrow">
          <a:avLst>
            <a:gd name="adj1" fmla="val 3761"/>
            <a:gd name="adj2" fmla="val 234674"/>
            <a:gd name="adj3" fmla="val 19827657"/>
            <a:gd name="adj4" fmla="val 18604933"/>
            <a:gd name="adj5" fmla="val 43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C086B-4A24-462E-B631-8C0FD29C6202}">
      <dsp:nvSpPr>
        <dsp:cNvPr id="0" name=""/>
        <dsp:cNvSpPr/>
      </dsp:nvSpPr>
      <dsp:spPr>
        <a:xfrm>
          <a:off x="4828257" y="1490145"/>
          <a:ext cx="921377" cy="921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t>Does this work build on previous work? Which work?</a:t>
          </a:r>
          <a:endParaRPr lang="en-US" sz="1100" kern="1200"/>
        </a:p>
      </dsp:txBody>
      <dsp:txXfrm>
        <a:off x="4828257" y="1490145"/>
        <a:ext cx="921377" cy="921377"/>
      </dsp:txXfrm>
    </dsp:sp>
    <dsp:sp modelId="{B441B966-294C-4BC3-B513-3A7F1BC2E106}">
      <dsp:nvSpPr>
        <dsp:cNvPr id="0" name=""/>
        <dsp:cNvSpPr/>
      </dsp:nvSpPr>
      <dsp:spPr>
        <a:xfrm>
          <a:off x="761846" y="50614"/>
          <a:ext cx="4776741" cy="4776741"/>
        </a:xfrm>
        <a:prstGeom prst="circularArrow">
          <a:avLst>
            <a:gd name="adj1" fmla="val 3761"/>
            <a:gd name="adj2" fmla="val 234674"/>
            <a:gd name="adj3" fmla="val 1230771"/>
            <a:gd name="adj4" fmla="val 21556963"/>
            <a:gd name="adj5" fmla="val 43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275278-3F92-4CBC-A1C3-5535F0BF070B}">
      <dsp:nvSpPr>
        <dsp:cNvPr id="0" name=""/>
        <dsp:cNvSpPr/>
      </dsp:nvSpPr>
      <dsp:spPr>
        <a:xfrm>
          <a:off x="4404655" y="3346064"/>
          <a:ext cx="921377" cy="921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t>Does this work solve a fundamental challenge facing the field?</a:t>
          </a:r>
          <a:endParaRPr lang="en-US" sz="1100" kern="1200"/>
        </a:p>
      </dsp:txBody>
      <dsp:txXfrm>
        <a:off x="4404655" y="3346064"/>
        <a:ext cx="921377" cy="921377"/>
      </dsp:txXfrm>
    </dsp:sp>
    <dsp:sp modelId="{2E22085C-DAD4-4045-9EA6-D06745470566}">
      <dsp:nvSpPr>
        <dsp:cNvPr id="0" name=""/>
        <dsp:cNvSpPr/>
      </dsp:nvSpPr>
      <dsp:spPr>
        <a:xfrm>
          <a:off x="761846" y="50614"/>
          <a:ext cx="4776741" cy="4776741"/>
        </a:xfrm>
        <a:prstGeom prst="circularArrow">
          <a:avLst>
            <a:gd name="adj1" fmla="val 3761"/>
            <a:gd name="adj2" fmla="val 234674"/>
            <a:gd name="adj3" fmla="val 4437976"/>
            <a:gd name="adj4" fmla="val 3307328"/>
            <a:gd name="adj5" fmla="val 43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3FC72-1200-4A92-B5CC-5E259A272E2D}">
      <dsp:nvSpPr>
        <dsp:cNvPr id="0" name=""/>
        <dsp:cNvSpPr/>
      </dsp:nvSpPr>
      <dsp:spPr>
        <a:xfrm>
          <a:off x="2689528" y="4172025"/>
          <a:ext cx="921377" cy="921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t>Does this work duplicate other work?</a:t>
          </a:r>
          <a:endParaRPr lang="en-US" sz="1100" kern="1200"/>
        </a:p>
      </dsp:txBody>
      <dsp:txXfrm>
        <a:off x="2689528" y="4172025"/>
        <a:ext cx="921377" cy="921377"/>
      </dsp:txXfrm>
    </dsp:sp>
    <dsp:sp modelId="{FE4D4CE2-CA35-4987-93E3-CD3894F7785D}">
      <dsp:nvSpPr>
        <dsp:cNvPr id="0" name=""/>
        <dsp:cNvSpPr/>
      </dsp:nvSpPr>
      <dsp:spPr>
        <a:xfrm>
          <a:off x="761846" y="50614"/>
          <a:ext cx="4776741" cy="4776741"/>
        </a:xfrm>
        <a:prstGeom prst="circularArrow">
          <a:avLst>
            <a:gd name="adj1" fmla="val 3761"/>
            <a:gd name="adj2" fmla="val 234674"/>
            <a:gd name="adj3" fmla="val 7257998"/>
            <a:gd name="adj4" fmla="val 6127350"/>
            <a:gd name="adj5" fmla="val 43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A32179-46BB-437F-A9D9-4A1C0485FBFD}">
      <dsp:nvSpPr>
        <dsp:cNvPr id="0" name=""/>
        <dsp:cNvSpPr/>
      </dsp:nvSpPr>
      <dsp:spPr>
        <a:xfrm>
          <a:off x="974402" y="3346064"/>
          <a:ext cx="921377" cy="921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t>How does this work relate to other work already in progress?</a:t>
          </a:r>
          <a:endParaRPr lang="en-US" sz="1100" kern="1200"/>
        </a:p>
      </dsp:txBody>
      <dsp:txXfrm>
        <a:off x="974402" y="3346064"/>
        <a:ext cx="921377" cy="921377"/>
      </dsp:txXfrm>
    </dsp:sp>
    <dsp:sp modelId="{AF1F4A8E-C500-4B8C-989B-ED2B03828897}">
      <dsp:nvSpPr>
        <dsp:cNvPr id="0" name=""/>
        <dsp:cNvSpPr/>
      </dsp:nvSpPr>
      <dsp:spPr>
        <a:xfrm>
          <a:off x="761846" y="50614"/>
          <a:ext cx="4776741" cy="4776741"/>
        </a:xfrm>
        <a:prstGeom prst="circularArrow">
          <a:avLst>
            <a:gd name="adj1" fmla="val 3761"/>
            <a:gd name="adj2" fmla="val 234674"/>
            <a:gd name="adj3" fmla="val 10608362"/>
            <a:gd name="adj4" fmla="val 9334554"/>
            <a:gd name="adj5" fmla="val 43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9F16E3-7E51-4FB4-AA0B-044396658220}">
      <dsp:nvSpPr>
        <dsp:cNvPr id="0" name=""/>
        <dsp:cNvSpPr/>
      </dsp:nvSpPr>
      <dsp:spPr>
        <a:xfrm>
          <a:off x="550800" y="1490145"/>
          <a:ext cx="921377" cy="921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t>How will this work contribute to the field in the short and long term?</a:t>
          </a:r>
          <a:endParaRPr lang="en-US" sz="1100" kern="1200"/>
        </a:p>
      </dsp:txBody>
      <dsp:txXfrm>
        <a:off x="550800" y="1490145"/>
        <a:ext cx="921377" cy="921377"/>
      </dsp:txXfrm>
    </dsp:sp>
    <dsp:sp modelId="{0FB88405-DA86-46A9-82B8-C238F7E4C4F6}">
      <dsp:nvSpPr>
        <dsp:cNvPr id="0" name=""/>
        <dsp:cNvSpPr/>
      </dsp:nvSpPr>
      <dsp:spPr>
        <a:xfrm>
          <a:off x="761846" y="50614"/>
          <a:ext cx="4776741" cy="4776741"/>
        </a:xfrm>
        <a:prstGeom prst="circularArrow">
          <a:avLst>
            <a:gd name="adj1" fmla="val 3761"/>
            <a:gd name="adj2" fmla="val 234674"/>
            <a:gd name="adj3" fmla="val 13560393"/>
            <a:gd name="adj4" fmla="val 12337668"/>
            <a:gd name="adj5" fmla="val 43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23B2D-A7BE-4F92-9C0D-44CBAA2E242A}">
      <dsp:nvSpPr>
        <dsp:cNvPr id="0" name=""/>
        <dsp:cNvSpPr/>
      </dsp:nvSpPr>
      <dsp:spPr>
        <a:xfrm>
          <a:off x="1737705" y="1814"/>
          <a:ext cx="921377" cy="921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kern="1200" baseline="0"/>
            <a:t>Is this work a priority for the field?</a:t>
          </a:r>
          <a:endParaRPr lang="en-US" sz="1100" kern="1200"/>
        </a:p>
      </dsp:txBody>
      <dsp:txXfrm>
        <a:off x="1737705" y="1814"/>
        <a:ext cx="921377" cy="921377"/>
      </dsp:txXfrm>
    </dsp:sp>
    <dsp:sp modelId="{E7379899-5569-40B1-B050-A6E6FACC2F3D}">
      <dsp:nvSpPr>
        <dsp:cNvPr id="0" name=""/>
        <dsp:cNvSpPr/>
      </dsp:nvSpPr>
      <dsp:spPr>
        <a:xfrm>
          <a:off x="761846" y="50614"/>
          <a:ext cx="4776741" cy="4776741"/>
        </a:xfrm>
        <a:prstGeom prst="circularArrow">
          <a:avLst>
            <a:gd name="adj1" fmla="val 3761"/>
            <a:gd name="adj2" fmla="val 234674"/>
            <a:gd name="adj3" fmla="val 16741552"/>
            <a:gd name="adj4" fmla="val 15423774"/>
            <a:gd name="adj5" fmla="val 43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32B19-023B-406B-831B-AAAA6A70B8E9}">
      <dsp:nvSpPr>
        <dsp:cNvPr id="0" name=""/>
        <dsp:cNvSpPr/>
      </dsp:nvSpPr>
      <dsp:spPr>
        <a:xfrm>
          <a:off x="805938" y="1803106"/>
          <a:ext cx="644750"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DCB4B7-8616-4AEA-B651-6F839CA617CF}">
      <dsp:nvSpPr>
        <dsp:cNvPr id="0" name=""/>
        <dsp:cNvSpPr/>
      </dsp:nvSpPr>
      <dsp:spPr>
        <a:xfrm>
          <a:off x="1489373" y="1748983"/>
          <a:ext cx="74146" cy="139058"/>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50A432-019C-4D31-8F7A-965CA543F19A}">
      <dsp:nvSpPr>
        <dsp:cNvPr id="0" name=""/>
        <dsp:cNvSpPr/>
      </dsp:nvSpPr>
      <dsp:spPr>
        <a:xfrm>
          <a:off x="421170" y="1498968"/>
          <a:ext cx="608347" cy="60834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07" tIns="23607" rIns="23607" bIns="23607" numCol="1" spcCol="1270" anchor="ctr" anchorCtr="0">
          <a:noAutofit/>
        </a:bodyPr>
        <a:lstStyle/>
        <a:p>
          <a:pPr marL="0" lvl="0" indent="0" algn="ctr" defTabSz="1244600">
            <a:lnSpc>
              <a:spcPct val="90000"/>
            </a:lnSpc>
            <a:spcBef>
              <a:spcPct val="0"/>
            </a:spcBef>
            <a:spcAft>
              <a:spcPct val="35000"/>
            </a:spcAft>
            <a:buNone/>
          </a:pPr>
          <a:r>
            <a:rPr lang="en-US" sz="2800" kern="1200"/>
            <a:t>1</a:t>
          </a:r>
        </a:p>
      </dsp:txBody>
      <dsp:txXfrm>
        <a:off x="510260" y="1588058"/>
        <a:ext cx="430167" cy="430167"/>
      </dsp:txXfrm>
    </dsp:sp>
    <dsp:sp modelId="{5CB21E76-80E7-4927-ADEF-9CBAC2F22440}">
      <dsp:nvSpPr>
        <dsp:cNvPr id="0" name=""/>
        <dsp:cNvSpPr/>
      </dsp:nvSpPr>
      <dsp:spPr>
        <a:xfrm>
          <a:off x="0" y="2272669"/>
          <a:ext cx="145068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432" tIns="165100" rIns="114432" bIns="165100" numCol="1" spcCol="1270" anchor="t" anchorCtr="0">
          <a:noAutofit/>
        </a:bodyPr>
        <a:lstStyle/>
        <a:p>
          <a:pPr marL="0" lvl="0" indent="0" algn="l" defTabSz="488950">
            <a:lnSpc>
              <a:spcPct val="90000"/>
            </a:lnSpc>
            <a:spcBef>
              <a:spcPct val="0"/>
            </a:spcBef>
            <a:spcAft>
              <a:spcPct val="35000"/>
            </a:spcAft>
            <a:buNone/>
          </a:pPr>
          <a:r>
            <a:rPr lang="en-US" sz="1100" kern="1200"/>
            <a:t>Define the problem or need you want to address.</a:t>
          </a:r>
        </a:p>
      </dsp:txBody>
      <dsp:txXfrm>
        <a:off x="0" y="2562807"/>
        <a:ext cx="1450688" cy="1675462"/>
      </dsp:txXfrm>
    </dsp:sp>
    <dsp:sp modelId="{2F38C2C5-7300-4B2D-8D3C-22FDC061E79C}">
      <dsp:nvSpPr>
        <dsp:cNvPr id="0" name=""/>
        <dsp:cNvSpPr/>
      </dsp:nvSpPr>
      <dsp:spPr>
        <a:xfrm>
          <a:off x="1611876" y="1803560"/>
          <a:ext cx="1450688"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8407E1-5D95-438A-9269-D8C57F6333DD}">
      <dsp:nvSpPr>
        <dsp:cNvPr id="0" name=""/>
        <dsp:cNvSpPr/>
      </dsp:nvSpPr>
      <dsp:spPr>
        <a:xfrm>
          <a:off x="3101249" y="1749356"/>
          <a:ext cx="74146" cy="13947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604C19-5D66-40D4-8ADC-B4E588FF4D04}">
      <dsp:nvSpPr>
        <dsp:cNvPr id="0" name=""/>
        <dsp:cNvSpPr/>
      </dsp:nvSpPr>
      <dsp:spPr>
        <a:xfrm>
          <a:off x="2033046" y="1499422"/>
          <a:ext cx="608347" cy="60834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07" tIns="23607" rIns="23607" bIns="23607" numCol="1" spcCol="1270" anchor="ctr" anchorCtr="0">
          <a:noAutofit/>
        </a:bodyPr>
        <a:lstStyle/>
        <a:p>
          <a:pPr marL="0" lvl="0" indent="0" algn="ctr" defTabSz="1244600">
            <a:lnSpc>
              <a:spcPct val="90000"/>
            </a:lnSpc>
            <a:spcBef>
              <a:spcPct val="0"/>
            </a:spcBef>
            <a:spcAft>
              <a:spcPct val="35000"/>
            </a:spcAft>
            <a:buNone/>
          </a:pPr>
          <a:r>
            <a:rPr lang="en-US" sz="2800" kern="1200"/>
            <a:t>2</a:t>
          </a:r>
        </a:p>
      </dsp:txBody>
      <dsp:txXfrm>
        <a:off x="2122136" y="1588512"/>
        <a:ext cx="430167" cy="430167"/>
      </dsp:txXfrm>
    </dsp:sp>
    <dsp:sp modelId="{1E5ED68E-50B4-4121-B745-1A3ED9E8DB6B}">
      <dsp:nvSpPr>
        <dsp:cNvPr id="0" name=""/>
        <dsp:cNvSpPr/>
      </dsp:nvSpPr>
      <dsp:spPr>
        <a:xfrm>
          <a:off x="1611876" y="2273824"/>
          <a:ext cx="145068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432" tIns="165100" rIns="114432" bIns="165100" numCol="1" spcCol="1270" anchor="t" anchorCtr="0">
          <a:noAutofit/>
        </a:bodyPr>
        <a:lstStyle/>
        <a:p>
          <a:pPr marL="0" lvl="0" indent="0" algn="l" defTabSz="488950">
            <a:lnSpc>
              <a:spcPct val="90000"/>
            </a:lnSpc>
            <a:spcBef>
              <a:spcPct val="0"/>
            </a:spcBef>
            <a:spcAft>
              <a:spcPct val="35000"/>
            </a:spcAft>
            <a:buNone/>
          </a:pPr>
          <a:r>
            <a:rPr lang="en-US" sz="1100" kern="1200"/>
            <a:t>Collect and critically analyze relevant background info.</a:t>
          </a:r>
        </a:p>
      </dsp:txBody>
      <dsp:txXfrm>
        <a:off x="1611876" y="2563962"/>
        <a:ext cx="1450688" cy="1675462"/>
      </dsp:txXfrm>
    </dsp:sp>
    <dsp:sp modelId="{239D7C41-6019-4B2B-84DB-7ADCAF5A51E3}">
      <dsp:nvSpPr>
        <dsp:cNvPr id="0" name=""/>
        <dsp:cNvSpPr/>
      </dsp:nvSpPr>
      <dsp:spPr>
        <a:xfrm>
          <a:off x="3223752" y="1803560"/>
          <a:ext cx="1450688"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9579F2-D72F-436F-AEEE-B0648F1DFBC0}">
      <dsp:nvSpPr>
        <dsp:cNvPr id="0" name=""/>
        <dsp:cNvSpPr/>
      </dsp:nvSpPr>
      <dsp:spPr>
        <a:xfrm>
          <a:off x="4713126" y="1749356"/>
          <a:ext cx="74146" cy="13947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059192-2FBB-4D03-990F-D21FEC41B2BF}">
      <dsp:nvSpPr>
        <dsp:cNvPr id="0" name=""/>
        <dsp:cNvSpPr/>
      </dsp:nvSpPr>
      <dsp:spPr>
        <a:xfrm>
          <a:off x="3644923" y="1499422"/>
          <a:ext cx="608347" cy="60834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07" tIns="23607" rIns="23607" bIns="23607" numCol="1" spcCol="1270" anchor="ctr" anchorCtr="0">
          <a:noAutofit/>
        </a:bodyPr>
        <a:lstStyle/>
        <a:p>
          <a:pPr marL="0" lvl="0" indent="0" algn="ctr" defTabSz="1244600">
            <a:lnSpc>
              <a:spcPct val="90000"/>
            </a:lnSpc>
            <a:spcBef>
              <a:spcPct val="0"/>
            </a:spcBef>
            <a:spcAft>
              <a:spcPct val="35000"/>
            </a:spcAft>
            <a:buNone/>
          </a:pPr>
          <a:r>
            <a:rPr lang="en-US" sz="2800" kern="1200"/>
            <a:t>3</a:t>
          </a:r>
        </a:p>
      </dsp:txBody>
      <dsp:txXfrm>
        <a:off x="3734013" y="1588512"/>
        <a:ext cx="430167" cy="430167"/>
      </dsp:txXfrm>
    </dsp:sp>
    <dsp:sp modelId="{53D15801-079D-472B-9E89-0A35F4DC6017}">
      <dsp:nvSpPr>
        <dsp:cNvPr id="0" name=""/>
        <dsp:cNvSpPr/>
      </dsp:nvSpPr>
      <dsp:spPr>
        <a:xfrm>
          <a:off x="3223752" y="2273824"/>
          <a:ext cx="145068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432" tIns="165100" rIns="114432" bIns="165100" numCol="1" spcCol="1270" anchor="t" anchorCtr="0">
          <a:noAutofit/>
        </a:bodyPr>
        <a:lstStyle/>
        <a:p>
          <a:pPr marL="0" lvl="0" indent="0" algn="l" defTabSz="488950">
            <a:lnSpc>
              <a:spcPct val="90000"/>
            </a:lnSpc>
            <a:spcBef>
              <a:spcPct val="0"/>
            </a:spcBef>
            <a:spcAft>
              <a:spcPct val="35000"/>
            </a:spcAft>
            <a:buNone/>
          </a:pPr>
          <a:r>
            <a:rPr lang="en-US" sz="1100" kern="1200"/>
            <a:t>Assess your idea’s potential for success and modify if necessary.</a:t>
          </a:r>
        </a:p>
      </dsp:txBody>
      <dsp:txXfrm>
        <a:off x="3223752" y="2563962"/>
        <a:ext cx="1450688" cy="1675462"/>
      </dsp:txXfrm>
    </dsp:sp>
    <dsp:sp modelId="{979221BA-6B11-46EA-BDF1-07A5F720951A}">
      <dsp:nvSpPr>
        <dsp:cNvPr id="0" name=""/>
        <dsp:cNvSpPr/>
      </dsp:nvSpPr>
      <dsp:spPr>
        <a:xfrm>
          <a:off x="4835628" y="1803560"/>
          <a:ext cx="725344"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D0BBB1-41FC-4D0F-B528-2CAE53C1A5F1}">
      <dsp:nvSpPr>
        <dsp:cNvPr id="0" name=""/>
        <dsp:cNvSpPr/>
      </dsp:nvSpPr>
      <dsp:spPr>
        <a:xfrm>
          <a:off x="5256799" y="1499422"/>
          <a:ext cx="608347" cy="60834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07" tIns="23607" rIns="23607" bIns="23607" numCol="1" spcCol="1270" anchor="ctr" anchorCtr="0">
          <a:noAutofit/>
        </a:bodyPr>
        <a:lstStyle/>
        <a:p>
          <a:pPr marL="0" lvl="0" indent="0" algn="ctr" defTabSz="1244600">
            <a:lnSpc>
              <a:spcPct val="90000"/>
            </a:lnSpc>
            <a:spcBef>
              <a:spcPct val="0"/>
            </a:spcBef>
            <a:spcAft>
              <a:spcPct val="35000"/>
            </a:spcAft>
            <a:buNone/>
          </a:pPr>
          <a:r>
            <a:rPr lang="en-US" sz="2800" kern="1200"/>
            <a:t>4</a:t>
          </a:r>
        </a:p>
      </dsp:txBody>
      <dsp:txXfrm>
        <a:off x="5345889" y="1588512"/>
        <a:ext cx="430167" cy="430167"/>
      </dsp:txXfrm>
    </dsp:sp>
    <dsp:sp modelId="{2EC00230-750C-4F01-BD61-E080C16F5A0E}">
      <dsp:nvSpPr>
        <dsp:cNvPr id="0" name=""/>
        <dsp:cNvSpPr/>
      </dsp:nvSpPr>
      <dsp:spPr>
        <a:xfrm>
          <a:off x="4835628" y="2273824"/>
          <a:ext cx="1450688"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432" tIns="165100" rIns="114432" bIns="165100" numCol="1" spcCol="1270" anchor="t" anchorCtr="0">
          <a:noAutofit/>
        </a:bodyPr>
        <a:lstStyle/>
        <a:p>
          <a:pPr marL="0" lvl="0" indent="0" algn="l" defTabSz="488950">
            <a:lnSpc>
              <a:spcPct val="90000"/>
            </a:lnSpc>
            <a:spcBef>
              <a:spcPct val="0"/>
            </a:spcBef>
            <a:spcAft>
              <a:spcPct val="35000"/>
            </a:spcAft>
            <a:buNone/>
          </a:pPr>
          <a:r>
            <a:rPr lang="en-US" sz="1100" kern="1200"/>
            <a:t>Seek constructive criticism from knowledgeable colleagues.</a:t>
          </a:r>
        </a:p>
      </dsp:txBody>
      <dsp:txXfrm>
        <a:off x="4835628" y="2563962"/>
        <a:ext cx="1450688" cy="1675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32B19-023B-406B-831B-AAAA6A70B8E9}">
      <dsp:nvSpPr>
        <dsp:cNvPr id="0" name=""/>
        <dsp:cNvSpPr/>
      </dsp:nvSpPr>
      <dsp:spPr>
        <a:xfrm>
          <a:off x="654346" y="1659255"/>
          <a:ext cx="520298"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DCB4B7-8616-4AEA-B651-6F839CA617CF}">
      <dsp:nvSpPr>
        <dsp:cNvPr id="0" name=""/>
        <dsp:cNvSpPr/>
      </dsp:nvSpPr>
      <dsp:spPr>
        <a:xfrm>
          <a:off x="1205862" y="1615533"/>
          <a:ext cx="59834" cy="112394"/>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50A432-019C-4D31-8F7A-965CA543F19A}">
      <dsp:nvSpPr>
        <dsp:cNvPr id="0" name=""/>
        <dsp:cNvSpPr/>
      </dsp:nvSpPr>
      <dsp:spPr>
        <a:xfrm>
          <a:off x="359605" y="1429588"/>
          <a:ext cx="459407" cy="4594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8" tIns="17828" rIns="17828" bIns="17828" numCol="1" spcCol="1270" anchor="ctr" anchorCtr="0">
          <a:noAutofit/>
        </a:bodyPr>
        <a:lstStyle/>
        <a:p>
          <a:pPr marL="0" lvl="0" indent="0" algn="ctr" defTabSz="933450">
            <a:lnSpc>
              <a:spcPct val="90000"/>
            </a:lnSpc>
            <a:spcBef>
              <a:spcPct val="0"/>
            </a:spcBef>
            <a:spcAft>
              <a:spcPct val="35000"/>
            </a:spcAft>
            <a:buNone/>
          </a:pPr>
          <a:r>
            <a:rPr lang="en-US" sz="2100" kern="1200"/>
            <a:t>1</a:t>
          </a:r>
        </a:p>
      </dsp:txBody>
      <dsp:txXfrm>
        <a:off x="426884" y="1496867"/>
        <a:ext cx="324849" cy="324849"/>
      </dsp:txXfrm>
    </dsp:sp>
    <dsp:sp modelId="{5CB21E76-80E7-4927-ADEF-9CBAC2F22440}">
      <dsp:nvSpPr>
        <dsp:cNvPr id="0" name=""/>
        <dsp:cNvSpPr/>
      </dsp:nvSpPr>
      <dsp:spPr>
        <a:xfrm>
          <a:off x="3973" y="2054575"/>
          <a:ext cx="117067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344" tIns="165100" rIns="92344" bIns="165100" numCol="1" spcCol="1270" anchor="t" anchorCtr="0">
          <a:noAutofit/>
        </a:bodyPr>
        <a:lstStyle/>
        <a:p>
          <a:pPr marL="0" lvl="0" indent="0" algn="l" defTabSz="488950">
            <a:lnSpc>
              <a:spcPct val="90000"/>
            </a:lnSpc>
            <a:spcBef>
              <a:spcPct val="0"/>
            </a:spcBef>
            <a:spcAft>
              <a:spcPct val="35000"/>
            </a:spcAft>
            <a:buNone/>
          </a:pPr>
          <a:r>
            <a:rPr lang="en-US" sz="1100" kern="1200">
              <a:solidFill>
                <a:schemeClr val="bg1"/>
              </a:solidFill>
            </a:rPr>
            <a:t>Identify your position</a:t>
          </a:r>
        </a:p>
      </dsp:txBody>
      <dsp:txXfrm>
        <a:off x="3973" y="2288709"/>
        <a:ext cx="1170670" cy="1731466"/>
      </dsp:txXfrm>
    </dsp:sp>
    <dsp:sp modelId="{1694F70D-2743-4D04-BDEA-11F7E9E4F9DB}">
      <dsp:nvSpPr>
        <dsp:cNvPr id="0" name=""/>
        <dsp:cNvSpPr/>
      </dsp:nvSpPr>
      <dsp:spPr>
        <a:xfrm>
          <a:off x="1304718" y="1659127"/>
          <a:ext cx="1170670"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9B204B-5817-4DE2-82EC-4F2ACF3D4BA3}">
      <dsp:nvSpPr>
        <dsp:cNvPr id="0" name=""/>
        <dsp:cNvSpPr/>
      </dsp:nvSpPr>
      <dsp:spPr>
        <a:xfrm>
          <a:off x="2506607" y="1615416"/>
          <a:ext cx="59834" cy="112467"/>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EACD00-4876-400F-AC0C-FEC000643E96}">
      <dsp:nvSpPr>
        <dsp:cNvPr id="0" name=""/>
        <dsp:cNvSpPr/>
      </dsp:nvSpPr>
      <dsp:spPr>
        <a:xfrm>
          <a:off x="1660350" y="1429460"/>
          <a:ext cx="459407" cy="4594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8" tIns="17828" rIns="17828" bIns="17828" numCol="1" spcCol="1270" anchor="ctr" anchorCtr="0">
          <a:noAutofit/>
        </a:bodyPr>
        <a:lstStyle/>
        <a:p>
          <a:pPr marL="0" lvl="0" indent="0" algn="ctr" defTabSz="933450">
            <a:lnSpc>
              <a:spcPct val="90000"/>
            </a:lnSpc>
            <a:spcBef>
              <a:spcPct val="0"/>
            </a:spcBef>
            <a:spcAft>
              <a:spcPct val="35000"/>
            </a:spcAft>
            <a:buNone/>
          </a:pPr>
          <a:r>
            <a:rPr lang="en-US" sz="2100" kern="1200"/>
            <a:t>2</a:t>
          </a:r>
        </a:p>
      </dsp:txBody>
      <dsp:txXfrm>
        <a:off x="1727629" y="1496739"/>
        <a:ext cx="324849" cy="324849"/>
      </dsp:txXfrm>
    </dsp:sp>
    <dsp:sp modelId="{9CCF4BF7-AAE0-483D-BD4A-37812F441C50}">
      <dsp:nvSpPr>
        <dsp:cNvPr id="0" name=""/>
        <dsp:cNvSpPr/>
      </dsp:nvSpPr>
      <dsp:spPr>
        <a:xfrm>
          <a:off x="1304718" y="2054428"/>
          <a:ext cx="117067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344" tIns="165100" rIns="92344" bIns="165100" numCol="1" spcCol="1270" anchor="t" anchorCtr="0">
          <a:noAutofit/>
        </a:bodyPr>
        <a:lstStyle/>
        <a:p>
          <a:pPr marL="0" lvl="0" indent="0" algn="l" defTabSz="488950">
            <a:lnSpc>
              <a:spcPct val="90000"/>
            </a:lnSpc>
            <a:spcBef>
              <a:spcPct val="0"/>
            </a:spcBef>
            <a:spcAft>
              <a:spcPct val="35000"/>
            </a:spcAft>
            <a:buNone/>
          </a:pPr>
          <a:r>
            <a:rPr lang="en-US" sz="1100" kern="1200">
              <a:solidFill>
                <a:schemeClr val="bg1"/>
              </a:solidFill>
              <a:latin typeface="Arial"/>
              <a:cs typeface="Arial"/>
            </a:rPr>
            <a:t>Narrate  your approach</a:t>
          </a:r>
        </a:p>
      </dsp:txBody>
      <dsp:txXfrm>
        <a:off x="1304718" y="2288562"/>
        <a:ext cx="1170670" cy="1731466"/>
      </dsp:txXfrm>
    </dsp:sp>
    <dsp:sp modelId="{239D7C41-6019-4B2B-84DB-7ADCAF5A51E3}">
      <dsp:nvSpPr>
        <dsp:cNvPr id="0" name=""/>
        <dsp:cNvSpPr/>
      </dsp:nvSpPr>
      <dsp:spPr>
        <a:xfrm>
          <a:off x="2605463" y="1659181"/>
          <a:ext cx="117067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9579F2-D72F-436F-AEEE-B0648F1DFBC0}">
      <dsp:nvSpPr>
        <dsp:cNvPr id="0" name=""/>
        <dsp:cNvSpPr/>
      </dsp:nvSpPr>
      <dsp:spPr>
        <a:xfrm>
          <a:off x="3807352" y="1615459"/>
          <a:ext cx="59834" cy="112520"/>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059192-2FBB-4D03-990F-D21FEC41B2BF}">
      <dsp:nvSpPr>
        <dsp:cNvPr id="0" name=""/>
        <dsp:cNvSpPr/>
      </dsp:nvSpPr>
      <dsp:spPr>
        <a:xfrm>
          <a:off x="2961095" y="1429514"/>
          <a:ext cx="459407" cy="4594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8" tIns="17828" rIns="17828" bIns="17828" numCol="1" spcCol="1270" anchor="ctr" anchorCtr="0">
          <a:noAutofit/>
        </a:bodyPr>
        <a:lstStyle/>
        <a:p>
          <a:pPr marL="0" lvl="0" indent="0" algn="ctr" defTabSz="933450">
            <a:lnSpc>
              <a:spcPct val="90000"/>
            </a:lnSpc>
            <a:spcBef>
              <a:spcPct val="0"/>
            </a:spcBef>
            <a:spcAft>
              <a:spcPct val="35000"/>
            </a:spcAft>
            <a:buNone/>
          </a:pPr>
          <a:r>
            <a:rPr lang="en-US" sz="2100" kern="1200"/>
            <a:t>3</a:t>
          </a:r>
        </a:p>
      </dsp:txBody>
      <dsp:txXfrm>
        <a:off x="3028374" y="1496793"/>
        <a:ext cx="324849" cy="324849"/>
      </dsp:txXfrm>
    </dsp:sp>
    <dsp:sp modelId="{53D15801-079D-472B-9E89-0A35F4DC6017}">
      <dsp:nvSpPr>
        <dsp:cNvPr id="0" name=""/>
        <dsp:cNvSpPr/>
      </dsp:nvSpPr>
      <dsp:spPr>
        <a:xfrm>
          <a:off x="2605463" y="2054575"/>
          <a:ext cx="117067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344" tIns="165100" rIns="92344" bIns="165100" numCol="1" spcCol="1270" anchor="t" anchorCtr="0">
          <a:noAutofit/>
        </a:bodyPr>
        <a:lstStyle/>
        <a:p>
          <a:pPr marL="0" lvl="0" indent="0" algn="l" defTabSz="488950" rtl="0">
            <a:lnSpc>
              <a:spcPct val="90000"/>
            </a:lnSpc>
            <a:spcBef>
              <a:spcPct val="0"/>
            </a:spcBef>
            <a:spcAft>
              <a:spcPct val="35000"/>
            </a:spcAft>
            <a:buNone/>
          </a:pPr>
          <a:r>
            <a:rPr lang="en-US" sz="1100" kern="1200">
              <a:solidFill>
                <a:schemeClr val="bg1"/>
              </a:solidFill>
            </a:rPr>
            <a:t>Summarize current scholarship</a:t>
          </a:r>
        </a:p>
      </dsp:txBody>
      <dsp:txXfrm>
        <a:off x="2605463" y="2288709"/>
        <a:ext cx="1170670" cy="1731466"/>
      </dsp:txXfrm>
    </dsp:sp>
    <dsp:sp modelId="{979221BA-6B11-46EA-BDF1-07A5F720951A}">
      <dsp:nvSpPr>
        <dsp:cNvPr id="0" name=""/>
        <dsp:cNvSpPr/>
      </dsp:nvSpPr>
      <dsp:spPr>
        <a:xfrm>
          <a:off x="3906209" y="1659181"/>
          <a:ext cx="117067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3F8C59-AAAB-4196-9866-1EE9B36A1041}">
      <dsp:nvSpPr>
        <dsp:cNvPr id="0" name=""/>
        <dsp:cNvSpPr/>
      </dsp:nvSpPr>
      <dsp:spPr>
        <a:xfrm>
          <a:off x="5108097" y="1615459"/>
          <a:ext cx="59834" cy="112520"/>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D0BBB1-41FC-4D0F-B528-2CAE53C1A5F1}">
      <dsp:nvSpPr>
        <dsp:cNvPr id="0" name=""/>
        <dsp:cNvSpPr/>
      </dsp:nvSpPr>
      <dsp:spPr>
        <a:xfrm>
          <a:off x="4261840" y="1429514"/>
          <a:ext cx="459407" cy="4594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8" tIns="17828" rIns="17828" bIns="17828" numCol="1" spcCol="1270" anchor="ctr" anchorCtr="0">
          <a:noAutofit/>
        </a:bodyPr>
        <a:lstStyle/>
        <a:p>
          <a:pPr marL="0" lvl="0" indent="0" algn="ctr" defTabSz="933450">
            <a:lnSpc>
              <a:spcPct val="90000"/>
            </a:lnSpc>
            <a:spcBef>
              <a:spcPct val="0"/>
            </a:spcBef>
            <a:spcAft>
              <a:spcPct val="35000"/>
            </a:spcAft>
            <a:buNone/>
          </a:pPr>
          <a:r>
            <a:rPr lang="en-US" sz="2100" kern="1200"/>
            <a:t>4</a:t>
          </a:r>
        </a:p>
      </dsp:txBody>
      <dsp:txXfrm>
        <a:off x="4329119" y="1496793"/>
        <a:ext cx="324849" cy="324849"/>
      </dsp:txXfrm>
    </dsp:sp>
    <dsp:sp modelId="{2EC00230-750C-4F01-BD61-E080C16F5A0E}">
      <dsp:nvSpPr>
        <dsp:cNvPr id="0" name=""/>
        <dsp:cNvSpPr/>
      </dsp:nvSpPr>
      <dsp:spPr>
        <a:xfrm>
          <a:off x="3906209" y="2054575"/>
          <a:ext cx="117067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344" tIns="165100" rIns="92344" bIns="165100" numCol="1" spcCol="1270" anchor="t" anchorCtr="0">
          <a:noAutofit/>
        </a:bodyPr>
        <a:lstStyle/>
        <a:p>
          <a:pPr marL="0" lvl="0" indent="0" algn="l" defTabSz="488950">
            <a:lnSpc>
              <a:spcPct val="90000"/>
            </a:lnSpc>
            <a:spcBef>
              <a:spcPct val="0"/>
            </a:spcBef>
            <a:spcAft>
              <a:spcPct val="35000"/>
            </a:spcAft>
            <a:buNone/>
          </a:pPr>
          <a:r>
            <a:rPr lang="en-US" sz="1100" kern="1200">
              <a:solidFill>
                <a:schemeClr val="bg1"/>
              </a:solidFill>
            </a:rPr>
            <a:t>Explain how you will build on the literature</a:t>
          </a:r>
        </a:p>
      </dsp:txBody>
      <dsp:txXfrm>
        <a:off x="3906209" y="2288709"/>
        <a:ext cx="1170670" cy="1731466"/>
      </dsp:txXfrm>
    </dsp:sp>
    <dsp:sp modelId="{AE6174CF-3AD0-4F30-AF0B-2585AE2212E9}">
      <dsp:nvSpPr>
        <dsp:cNvPr id="0" name=""/>
        <dsp:cNvSpPr/>
      </dsp:nvSpPr>
      <dsp:spPr>
        <a:xfrm>
          <a:off x="5206954" y="1659181"/>
          <a:ext cx="58533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67584D-68E9-43BE-BD5C-1388912CED30}">
      <dsp:nvSpPr>
        <dsp:cNvPr id="0" name=""/>
        <dsp:cNvSpPr/>
      </dsp:nvSpPr>
      <dsp:spPr>
        <a:xfrm>
          <a:off x="5562585" y="1429514"/>
          <a:ext cx="459407" cy="4594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28" tIns="17828" rIns="17828" bIns="17828" numCol="1" spcCol="1270" anchor="ctr" anchorCtr="0">
          <a:noAutofit/>
        </a:bodyPr>
        <a:lstStyle/>
        <a:p>
          <a:pPr marL="0" lvl="0" indent="0" algn="ctr" defTabSz="933450">
            <a:lnSpc>
              <a:spcPct val="90000"/>
            </a:lnSpc>
            <a:spcBef>
              <a:spcPct val="0"/>
            </a:spcBef>
            <a:spcAft>
              <a:spcPct val="35000"/>
            </a:spcAft>
            <a:buNone/>
          </a:pPr>
          <a:r>
            <a:rPr lang="en-US" sz="2100" kern="1200"/>
            <a:t>5</a:t>
          </a:r>
        </a:p>
      </dsp:txBody>
      <dsp:txXfrm>
        <a:off x="5629864" y="1496793"/>
        <a:ext cx="324849" cy="324849"/>
      </dsp:txXfrm>
    </dsp:sp>
    <dsp:sp modelId="{E2A626D4-1EAE-43E1-88BB-69DF7E9F0F56}">
      <dsp:nvSpPr>
        <dsp:cNvPr id="0" name=""/>
        <dsp:cNvSpPr/>
      </dsp:nvSpPr>
      <dsp:spPr>
        <a:xfrm>
          <a:off x="5206954" y="2054575"/>
          <a:ext cx="117067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344" tIns="165100" rIns="92344" bIns="165100" numCol="1" spcCol="1270" anchor="t" anchorCtr="0">
          <a:noAutofit/>
        </a:bodyPr>
        <a:lstStyle/>
        <a:p>
          <a:pPr marL="0" lvl="0" indent="0" algn="l" defTabSz="488950" rtl="0">
            <a:lnSpc>
              <a:spcPct val="90000"/>
            </a:lnSpc>
            <a:spcBef>
              <a:spcPct val="0"/>
            </a:spcBef>
            <a:spcAft>
              <a:spcPct val="35000"/>
            </a:spcAft>
            <a:buNone/>
          </a:pPr>
          <a:r>
            <a:rPr lang="en-US" sz="1100" kern="1200">
              <a:solidFill>
                <a:schemeClr val="bg1"/>
              </a:solidFill>
            </a:rPr>
            <a:t>Clarify the benefits</a:t>
          </a:r>
          <a:endParaRPr lang="en-US" sz="1100" kern="1200">
            <a:solidFill>
              <a:schemeClr val="bg1"/>
            </a:solidFill>
            <a:latin typeface="Walbaum Display"/>
          </a:endParaRPr>
        </a:p>
      </dsp:txBody>
      <dsp:txXfrm>
        <a:off x="5206954" y="2288709"/>
        <a:ext cx="1170670" cy="1731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F8F98-064D-4B7F-8544-5B821600DD7F}">
      <dsp:nvSpPr>
        <dsp:cNvPr id="0" name=""/>
        <dsp:cNvSpPr/>
      </dsp:nvSpPr>
      <dsp:spPr>
        <a:xfrm>
          <a:off x="0" y="3223"/>
          <a:ext cx="4971631" cy="6866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CADFC4-0477-4EAF-8314-B5C7F9A0C1EB}">
      <dsp:nvSpPr>
        <dsp:cNvPr id="0" name=""/>
        <dsp:cNvSpPr/>
      </dsp:nvSpPr>
      <dsp:spPr>
        <a:xfrm>
          <a:off x="207702" y="157712"/>
          <a:ext cx="377640" cy="377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36371-3617-45BD-894A-B4E53B1AF8A5}">
      <dsp:nvSpPr>
        <dsp:cNvPr id="0" name=""/>
        <dsp:cNvSpPr/>
      </dsp:nvSpPr>
      <dsp:spPr>
        <a:xfrm>
          <a:off x="793045" y="3223"/>
          <a:ext cx="4178585" cy="68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67" tIns="72667" rIns="72667" bIns="72667" numCol="1" spcCol="1270" anchor="ctr" anchorCtr="0">
          <a:noAutofit/>
        </a:bodyPr>
        <a:lstStyle/>
        <a:p>
          <a:pPr marL="0" lvl="0" indent="0" algn="l" defTabSz="844550">
            <a:lnSpc>
              <a:spcPct val="100000"/>
            </a:lnSpc>
            <a:spcBef>
              <a:spcPct val="0"/>
            </a:spcBef>
            <a:spcAft>
              <a:spcPct val="35000"/>
            </a:spcAft>
            <a:buNone/>
          </a:pPr>
          <a:r>
            <a:rPr lang="en-US" sz="1900" kern="1200">
              <a:solidFill>
                <a:schemeClr val="bg1"/>
              </a:solidFill>
              <a:latin typeface="Walbaum Display"/>
            </a:rPr>
            <a:t>Federal</a:t>
          </a:r>
          <a:endParaRPr lang="en-US" sz="1900" kern="1200">
            <a:solidFill>
              <a:schemeClr val="bg1"/>
            </a:solidFill>
          </a:endParaRPr>
        </a:p>
      </dsp:txBody>
      <dsp:txXfrm>
        <a:off x="793045" y="3223"/>
        <a:ext cx="4178585" cy="686619"/>
      </dsp:txXfrm>
    </dsp:sp>
    <dsp:sp modelId="{C8A0C66C-739C-4E95-8F07-0BEA403460C6}">
      <dsp:nvSpPr>
        <dsp:cNvPr id="0" name=""/>
        <dsp:cNvSpPr/>
      </dsp:nvSpPr>
      <dsp:spPr>
        <a:xfrm>
          <a:off x="0" y="861497"/>
          <a:ext cx="4971631" cy="6866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C2E75B-BDFA-46B9-A2BE-86004F8E5B79}">
      <dsp:nvSpPr>
        <dsp:cNvPr id="0" name=""/>
        <dsp:cNvSpPr/>
      </dsp:nvSpPr>
      <dsp:spPr>
        <a:xfrm>
          <a:off x="207702" y="1015987"/>
          <a:ext cx="377640" cy="377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DD8F51-8337-4B3F-B147-62052DAB9009}">
      <dsp:nvSpPr>
        <dsp:cNvPr id="0" name=""/>
        <dsp:cNvSpPr/>
      </dsp:nvSpPr>
      <dsp:spPr>
        <a:xfrm>
          <a:off x="793045" y="861497"/>
          <a:ext cx="4178585" cy="68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67" tIns="72667" rIns="72667" bIns="72667" numCol="1" spcCol="1270" anchor="ctr" anchorCtr="0">
          <a:noAutofit/>
        </a:bodyPr>
        <a:lstStyle/>
        <a:p>
          <a:pPr marL="0" lvl="0" indent="0" algn="l" defTabSz="844550">
            <a:lnSpc>
              <a:spcPct val="100000"/>
            </a:lnSpc>
            <a:spcBef>
              <a:spcPct val="0"/>
            </a:spcBef>
            <a:spcAft>
              <a:spcPct val="35000"/>
            </a:spcAft>
            <a:buNone/>
          </a:pPr>
          <a:r>
            <a:rPr lang="en-US" sz="1900" kern="1200">
              <a:solidFill>
                <a:schemeClr val="bg1"/>
              </a:solidFill>
              <a:latin typeface="Arial"/>
              <a:cs typeface="Arial"/>
            </a:rPr>
            <a:t>State</a:t>
          </a:r>
        </a:p>
      </dsp:txBody>
      <dsp:txXfrm>
        <a:off x="793045" y="861497"/>
        <a:ext cx="4178585" cy="686619"/>
      </dsp:txXfrm>
    </dsp:sp>
    <dsp:sp modelId="{B4218274-8813-4991-899A-2F399417F746}">
      <dsp:nvSpPr>
        <dsp:cNvPr id="0" name=""/>
        <dsp:cNvSpPr/>
      </dsp:nvSpPr>
      <dsp:spPr>
        <a:xfrm>
          <a:off x="0" y="1719771"/>
          <a:ext cx="4971631" cy="6866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F1326A-8E15-4485-8CE8-30429D9C124F}">
      <dsp:nvSpPr>
        <dsp:cNvPr id="0" name=""/>
        <dsp:cNvSpPr/>
      </dsp:nvSpPr>
      <dsp:spPr>
        <a:xfrm>
          <a:off x="207702" y="1874261"/>
          <a:ext cx="377640" cy="3776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A9296-939D-4D4D-8CF7-199484F23C4F}">
      <dsp:nvSpPr>
        <dsp:cNvPr id="0" name=""/>
        <dsp:cNvSpPr/>
      </dsp:nvSpPr>
      <dsp:spPr>
        <a:xfrm>
          <a:off x="793045" y="1719771"/>
          <a:ext cx="4178585" cy="68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67" tIns="72667" rIns="72667" bIns="72667" numCol="1" spcCol="1270" anchor="ctr" anchorCtr="0">
          <a:noAutofit/>
        </a:bodyPr>
        <a:lstStyle/>
        <a:p>
          <a:pPr marL="0" lvl="0" indent="0" algn="l" defTabSz="844550">
            <a:lnSpc>
              <a:spcPct val="100000"/>
            </a:lnSpc>
            <a:spcBef>
              <a:spcPct val="0"/>
            </a:spcBef>
            <a:spcAft>
              <a:spcPct val="35000"/>
            </a:spcAft>
            <a:buNone/>
          </a:pPr>
          <a:r>
            <a:rPr lang="en-US" sz="1900" kern="1200">
              <a:solidFill>
                <a:schemeClr val="bg1"/>
              </a:solidFill>
            </a:rPr>
            <a:t>Local</a:t>
          </a:r>
        </a:p>
      </dsp:txBody>
      <dsp:txXfrm>
        <a:off x="793045" y="1719771"/>
        <a:ext cx="4178585" cy="686619"/>
      </dsp:txXfrm>
    </dsp:sp>
    <dsp:sp modelId="{A09ADCC3-1A41-433F-9132-A99B1F3043A5}">
      <dsp:nvSpPr>
        <dsp:cNvPr id="0" name=""/>
        <dsp:cNvSpPr/>
      </dsp:nvSpPr>
      <dsp:spPr>
        <a:xfrm>
          <a:off x="0" y="2578045"/>
          <a:ext cx="4971631" cy="6866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BEE0D-F14E-4F3B-BE5D-F1918536071F}">
      <dsp:nvSpPr>
        <dsp:cNvPr id="0" name=""/>
        <dsp:cNvSpPr/>
      </dsp:nvSpPr>
      <dsp:spPr>
        <a:xfrm>
          <a:off x="207702" y="2732535"/>
          <a:ext cx="377640" cy="3776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8BE970-92A9-496F-BB98-5A3D82899AEB}">
      <dsp:nvSpPr>
        <dsp:cNvPr id="0" name=""/>
        <dsp:cNvSpPr/>
      </dsp:nvSpPr>
      <dsp:spPr>
        <a:xfrm>
          <a:off x="793045" y="2578045"/>
          <a:ext cx="4178585" cy="68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67" tIns="72667" rIns="72667" bIns="72667" numCol="1" spcCol="1270" anchor="ctr" anchorCtr="0">
          <a:noAutofit/>
        </a:bodyPr>
        <a:lstStyle/>
        <a:p>
          <a:pPr marL="0" lvl="0" indent="0" algn="l" defTabSz="844550">
            <a:lnSpc>
              <a:spcPct val="100000"/>
            </a:lnSpc>
            <a:spcBef>
              <a:spcPct val="0"/>
            </a:spcBef>
            <a:spcAft>
              <a:spcPct val="35000"/>
            </a:spcAft>
            <a:buNone/>
          </a:pPr>
          <a:r>
            <a:rPr lang="en-US" sz="1900" kern="1200">
              <a:solidFill>
                <a:schemeClr val="bg1"/>
              </a:solidFill>
            </a:rPr>
            <a:t>Foundation</a:t>
          </a:r>
        </a:p>
      </dsp:txBody>
      <dsp:txXfrm>
        <a:off x="793045" y="2578045"/>
        <a:ext cx="4178585" cy="686619"/>
      </dsp:txXfrm>
    </dsp:sp>
    <dsp:sp modelId="{71750682-2582-4719-AEFD-E79563FFA495}">
      <dsp:nvSpPr>
        <dsp:cNvPr id="0" name=""/>
        <dsp:cNvSpPr/>
      </dsp:nvSpPr>
      <dsp:spPr>
        <a:xfrm>
          <a:off x="0" y="3436320"/>
          <a:ext cx="4971631" cy="6866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A1FDC0-B943-41BA-B2F4-9C3A59AF9D59}">
      <dsp:nvSpPr>
        <dsp:cNvPr id="0" name=""/>
        <dsp:cNvSpPr/>
      </dsp:nvSpPr>
      <dsp:spPr>
        <a:xfrm>
          <a:off x="207702" y="3590809"/>
          <a:ext cx="377640" cy="3776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58D802-89A5-4102-ADAD-5A7DEB7EE58A}">
      <dsp:nvSpPr>
        <dsp:cNvPr id="0" name=""/>
        <dsp:cNvSpPr/>
      </dsp:nvSpPr>
      <dsp:spPr>
        <a:xfrm>
          <a:off x="793045" y="3436320"/>
          <a:ext cx="4178585" cy="68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67" tIns="72667" rIns="72667" bIns="72667" numCol="1" spcCol="1270" anchor="ctr" anchorCtr="0">
          <a:noAutofit/>
        </a:bodyPr>
        <a:lstStyle/>
        <a:p>
          <a:pPr marL="0" lvl="0" indent="0" algn="l" defTabSz="844550" rtl="0">
            <a:lnSpc>
              <a:spcPct val="100000"/>
            </a:lnSpc>
            <a:spcBef>
              <a:spcPct val="0"/>
            </a:spcBef>
            <a:spcAft>
              <a:spcPct val="35000"/>
            </a:spcAft>
            <a:buNone/>
          </a:pPr>
          <a:r>
            <a:rPr lang="en-US" sz="1900" kern="1200">
              <a:solidFill>
                <a:schemeClr val="bg1"/>
              </a:solidFill>
            </a:rPr>
            <a:t>Professional Organizations</a:t>
          </a:r>
        </a:p>
      </dsp:txBody>
      <dsp:txXfrm>
        <a:off x="793045" y="3436320"/>
        <a:ext cx="4178585" cy="686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07110-CE64-4242-9DE2-644676427193}">
      <dsp:nvSpPr>
        <dsp:cNvPr id="0" name=""/>
        <dsp:cNvSpPr/>
      </dsp:nvSpPr>
      <dsp:spPr>
        <a:xfrm>
          <a:off x="117181" y="143970"/>
          <a:ext cx="777489" cy="77748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8DE330-36C5-4D0F-A6C3-C5FBEE30CD91}">
      <dsp:nvSpPr>
        <dsp:cNvPr id="0" name=""/>
        <dsp:cNvSpPr/>
      </dsp:nvSpPr>
      <dsp:spPr>
        <a:xfrm>
          <a:off x="280454" y="307243"/>
          <a:ext cx="450943" cy="4509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ECD2F-06ED-480D-8330-2C9EBF1680DF}">
      <dsp:nvSpPr>
        <dsp:cNvPr id="0" name=""/>
        <dsp:cNvSpPr/>
      </dsp:nvSpPr>
      <dsp:spPr>
        <a:xfrm>
          <a:off x="1061276" y="143970"/>
          <a:ext cx="1832653" cy="777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latin typeface="Walbaum Display"/>
            </a:rPr>
            <a:t>READ IT</a:t>
          </a:r>
          <a:endParaRPr lang="en-US" sz="2200" kern="1200"/>
        </a:p>
      </dsp:txBody>
      <dsp:txXfrm>
        <a:off x="1061276" y="143970"/>
        <a:ext cx="1832653" cy="777489"/>
      </dsp:txXfrm>
    </dsp:sp>
    <dsp:sp modelId="{18D45075-6131-4A08-A40F-5F38D92F906A}">
      <dsp:nvSpPr>
        <dsp:cNvPr id="0" name=""/>
        <dsp:cNvSpPr/>
      </dsp:nvSpPr>
      <dsp:spPr>
        <a:xfrm>
          <a:off x="3213255" y="143970"/>
          <a:ext cx="777489" cy="77748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29E95B-8CCD-491A-A95E-B4A768CF6556}">
      <dsp:nvSpPr>
        <dsp:cNvPr id="0" name=""/>
        <dsp:cNvSpPr/>
      </dsp:nvSpPr>
      <dsp:spPr>
        <a:xfrm>
          <a:off x="3376528" y="307243"/>
          <a:ext cx="450943" cy="4509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A684F-3E86-4EB9-B06D-03E0C89C75E7}">
      <dsp:nvSpPr>
        <dsp:cNvPr id="0" name=""/>
        <dsp:cNvSpPr/>
      </dsp:nvSpPr>
      <dsp:spPr>
        <a:xfrm>
          <a:off x="4157349" y="143970"/>
          <a:ext cx="1832653" cy="777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latin typeface="Walbaum Display"/>
            </a:rPr>
            <a:t>CHECK ELIGIBILITY</a:t>
          </a:r>
        </a:p>
      </dsp:txBody>
      <dsp:txXfrm>
        <a:off x="4157349" y="143970"/>
        <a:ext cx="1832653" cy="777489"/>
      </dsp:txXfrm>
    </dsp:sp>
    <dsp:sp modelId="{356E79FF-C380-4CBC-9436-7316BFEB18FC}">
      <dsp:nvSpPr>
        <dsp:cNvPr id="0" name=""/>
        <dsp:cNvSpPr/>
      </dsp:nvSpPr>
      <dsp:spPr>
        <a:xfrm>
          <a:off x="117181" y="1596414"/>
          <a:ext cx="777489" cy="77748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41102-C254-45E7-8D42-ED473BF63EC5}">
      <dsp:nvSpPr>
        <dsp:cNvPr id="0" name=""/>
        <dsp:cNvSpPr/>
      </dsp:nvSpPr>
      <dsp:spPr>
        <a:xfrm>
          <a:off x="280454" y="1759687"/>
          <a:ext cx="450943" cy="4509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83B00-D356-41D1-8ADE-907389EC9991}">
      <dsp:nvSpPr>
        <dsp:cNvPr id="0" name=""/>
        <dsp:cNvSpPr/>
      </dsp:nvSpPr>
      <dsp:spPr>
        <a:xfrm>
          <a:off x="1061276" y="1596414"/>
          <a:ext cx="1832653" cy="777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latin typeface="Walbaum Display"/>
            </a:rPr>
            <a:t>NOTE DEADLINES</a:t>
          </a:r>
        </a:p>
      </dsp:txBody>
      <dsp:txXfrm>
        <a:off x="1061276" y="1596414"/>
        <a:ext cx="1832653" cy="777489"/>
      </dsp:txXfrm>
    </dsp:sp>
    <dsp:sp modelId="{AD62A31E-D44D-4989-9772-9AAC8BC07423}">
      <dsp:nvSpPr>
        <dsp:cNvPr id="0" name=""/>
        <dsp:cNvSpPr/>
      </dsp:nvSpPr>
      <dsp:spPr>
        <a:xfrm>
          <a:off x="3213255" y="1596414"/>
          <a:ext cx="777489" cy="77748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F754E-F82D-4CE3-93BD-C8E890B7A7F4}">
      <dsp:nvSpPr>
        <dsp:cNvPr id="0" name=""/>
        <dsp:cNvSpPr/>
      </dsp:nvSpPr>
      <dsp:spPr>
        <a:xfrm>
          <a:off x="3376528" y="1759687"/>
          <a:ext cx="450943" cy="4509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27738-E5A7-4480-A90A-0A1F14F7025C}">
      <dsp:nvSpPr>
        <dsp:cNvPr id="0" name=""/>
        <dsp:cNvSpPr/>
      </dsp:nvSpPr>
      <dsp:spPr>
        <a:xfrm>
          <a:off x="4157349" y="1596414"/>
          <a:ext cx="1832653" cy="777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latin typeface="Walbaum Display"/>
            </a:rPr>
            <a:t>MAP A STRATEGY</a:t>
          </a:r>
        </a:p>
      </dsp:txBody>
      <dsp:txXfrm>
        <a:off x="4157349" y="1596414"/>
        <a:ext cx="1832653" cy="777489"/>
      </dsp:txXfrm>
    </dsp:sp>
    <dsp:sp modelId="{71B59B8C-D2C3-47F9-8A93-F820FAA54DF4}">
      <dsp:nvSpPr>
        <dsp:cNvPr id="0" name=""/>
        <dsp:cNvSpPr/>
      </dsp:nvSpPr>
      <dsp:spPr>
        <a:xfrm>
          <a:off x="117181" y="3048857"/>
          <a:ext cx="777489" cy="77748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1A058-8F52-47CC-8BD0-F9D6F486DD29}">
      <dsp:nvSpPr>
        <dsp:cNvPr id="0" name=""/>
        <dsp:cNvSpPr/>
      </dsp:nvSpPr>
      <dsp:spPr>
        <a:xfrm>
          <a:off x="280454" y="3212130"/>
          <a:ext cx="450943" cy="4509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08DDB8-D723-4BB8-A55A-4BD7E372993C}">
      <dsp:nvSpPr>
        <dsp:cNvPr id="0" name=""/>
        <dsp:cNvSpPr/>
      </dsp:nvSpPr>
      <dsp:spPr>
        <a:xfrm>
          <a:off x="1061276" y="3048857"/>
          <a:ext cx="1832653" cy="777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latin typeface="Walbaum Display"/>
            </a:rPr>
            <a:t>MAKE A CHECKLIST</a:t>
          </a:r>
        </a:p>
      </dsp:txBody>
      <dsp:txXfrm>
        <a:off x="1061276" y="3048857"/>
        <a:ext cx="1832653" cy="777489"/>
      </dsp:txXfrm>
    </dsp:sp>
    <dsp:sp modelId="{150FCCDE-83AE-405E-9163-9C130972AD4F}">
      <dsp:nvSpPr>
        <dsp:cNvPr id="0" name=""/>
        <dsp:cNvSpPr/>
      </dsp:nvSpPr>
      <dsp:spPr>
        <a:xfrm>
          <a:off x="3213255" y="3048857"/>
          <a:ext cx="777489" cy="77748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6B3D3-8061-4648-AAAB-7256908897D1}">
      <dsp:nvSpPr>
        <dsp:cNvPr id="0" name=""/>
        <dsp:cNvSpPr/>
      </dsp:nvSpPr>
      <dsp:spPr>
        <a:xfrm>
          <a:off x="3376528" y="3212130"/>
          <a:ext cx="450943" cy="45094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CECA2C-11D8-49F1-A05E-C4347789201F}">
      <dsp:nvSpPr>
        <dsp:cNvPr id="0" name=""/>
        <dsp:cNvSpPr/>
      </dsp:nvSpPr>
      <dsp:spPr>
        <a:xfrm>
          <a:off x="4157349" y="3048857"/>
          <a:ext cx="1832653" cy="777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latin typeface="Walbaum Display"/>
            </a:rPr>
            <a:t>MAKE A TIMELNE</a:t>
          </a:r>
        </a:p>
      </dsp:txBody>
      <dsp:txXfrm>
        <a:off x="4157349" y="3048857"/>
        <a:ext cx="1832653" cy="7774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A126E-7C92-4487-96DA-228A22A4E945}">
      <dsp:nvSpPr>
        <dsp:cNvPr id="0" name=""/>
        <dsp:cNvSpPr/>
      </dsp:nvSpPr>
      <dsp:spPr>
        <a:xfrm>
          <a:off x="0" y="1034653"/>
          <a:ext cx="4500562" cy="270033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Program Officers are there to help! Contact POs for info about:</a:t>
          </a:r>
        </a:p>
        <a:p>
          <a:pPr marL="171450" lvl="1" indent="-171450" algn="l" defTabSz="800100">
            <a:lnSpc>
              <a:spcPct val="90000"/>
            </a:lnSpc>
            <a:spcBef>
              <a:spcPct val="0"/>
            </a:spcBef>
            <a:spcAft>
              <a:spcPct val="15000"/>
            </a:spcAft>
            <a:buChar char="•"/>
          </a:pPr>
          <a:r>
            <a:rPr lang="en-US" sz="1800" kern="1200"/>
            <a:t>Clarification of solicitation or program</a:t>
          </a:r>
        </a:p>
        <a:p>
          <a:pPr marL="171450" lvl="1" indent="-171450" algn="l" defTabSz="800100">
            <a:lnSpc>
              <a:spcPct val="90000"/>
            </a:lnSpc>
            <a:spcBef>
              <a:spcPct val="0"/>
            </a:spcBef>
            <a:spcAft>
              <a:spcPct val="15000"/>
            </a:spcAft>
            <a:buChar char="•"/>
          </a:pPr>
          <a:r>
            <a:rPr lang="en-US" sz="1800" kern="1200"/>
            <a:t>Does the scope of your work fit the funder and program?</a:t>
          </a:r>
        </a:p>
        <a:p>
          <a:pPr marL="171450" lvl="1" indent="-171450" algn="l" defTabSz="800100">
            <a:lnSpc>
              <a:spcPct val="90000"/>
            </a:lnSpc>
            <a:spcBef>
              <a:spcPct val="0"/>
            </a:spcBef>
            <a:spcAft>
              <a:spcPct val="15000"/>
            </a:spcAft>
            <a:buChar char="•"/>
          </a:pPr>
          <a:r>
            <a:rPr lang="en-US" sz="1800" kern="1200"/>
            <a:t>What is/is not allowable?</a:t>
          </a:r>
        </a:p>
        <a:p>
          <a:pPr marL="171450" lvl="1" indent="-171450" algn="l" defTabSz="800100">
            <a:lnSpc>
              <a:spcPct val="90000"/>
            </a:lnSpc>
            <a:spcBef>
              <a:spcPct val="0"/>
            </a:spcBef>
            <a:spcAft>
              <a:spcPct val="15000"/>
            </a:spcAft>
            <a:buChar char="•"/>
          </a:pPr>
          <a:r>
            <a:rPr lang="en-US" sz="1800" kern="1200"/>
            <a:t>If your project doesn’t fit, PO can steer you in the right direction</a:t>
          </a:r>
        </a:p>
      </dsp:txBody>
      <dsp:txXfrm>
        <a:off x="79090" y="1113743"/>
        <a:ext cx="4342382" cy="2542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390011" y="1454069"/>
          <a:ext cx="486410" cy="195596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a:latin typeface="+mn-lt"/>
            </a:rPr>
            <a:t>Draft Phase</a:t>
          </a:r>
        </a:p>
      </dsp:txBody>
      <dsp:txXfrm rot="5400000">
        <a:off x="678982" y="2212589"/>
        <a:ext cx="1932215" cy="438920"/>
      </dsp:txXfrm>
    </dsp:sp>
    <dsp:sp modelId="{45A02F84-C6CB-43F5-AEE4-3EA66C2BD25F}">
      <dsp:nvSpPr>
        <dsp:cNvPr id="0" name=""/>
        <dsp:cNvSpPr/>
      </dsp:nvSpPr>
      <dsp:spPr>
        <a:xfrm>
          <a:off x="3249" y="0"/>
          <a:ext cx="3259934" cy="1702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US" sz="1800" kern="1200">
              <a:latin typeface="+mn-lt"/>
            </a:rPr>
            <a:t>PI</a:t>
          </a:r>
          <a:r>
            <a:rPr lang="en-US" sz="1800" kern="1200">
              <a:latin typeface="+mn-lt"/>
              <a:ea typeface="+mn-lt"/>
              <a:cs typeface="+mn-lt"/>
            </a:rPr>
            <a:t> notifies DH/Supervisor/Dean of pursuit</a:t>
          </a:r>
          <a:endParaRPr lang="en-US" sz="1800" kern="1200"/>
        </a:p>
      </dsp:txBody>
      <dsp:txXfrm>
        <a:off x="3249" y="0"/>
        <a:ext cx="3259934" cy="1702435"/>
      </dsp:txXfrm>
    </dsp:sp>
    <dsp:sp modelId="{6BA46904-CB7C-4538-BD49-D3891EF19552}">
      <dsp:nvSpPr>
        <dsp:cNvPr id="0" name=""/>
        <dsp:cNvSpPr/>
      </dsp:nvSpPr>
      <dsp:spPr>
        <a:xfrm>
          <a:off x="1633216" y="1799717"/>
          <a:ext cx="0" cy="38912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84575" y="1702435"/>
          <a:ext cx="97282" cy="9728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2083703"/>
          <a:ext cx="1955960" cy="669368"/>
        </a:xfrm>
        <a:prstGeom prst="rect">
          <a:avLst/>
        </a:prstGeom>
        <a:solidFill>
          <a:schemeClr val="accent5">
            <a:hueOff val="90002"/>
            <a:satOff val="2173"/>
            <a:lumOff val="-10490"/>
            <a:alphaOff val="0"/>
          </a:schemeClr>
        </a:solidFill>
        <a:ln w="12700" cap="flat" cmpd="sng" algn="ctr">
          <a:solidFill>
            <a:schemeClr val="accent5">
              <a:hueOff val="90002"/>
              <a:satOff val="2173"/>
              <a:lumOff val="-1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a:latin typeface="+mn-lt"/>
            </a:rPr>
            <a:t>Routing Phase</a:t>
          </a:r>
        </a:p>
      </dsp:txBody>
      <dsp:txXfrm>
        <a:off x="2611196" y="2083703"/>
        <a:ext cx="1955960" cy="669368"/>
      </dsp:txXfrm>
    </dsp:sp>
    <dsp:sp modelId="{FEBD3C2A-A340-470A-A475-AE614EA07678}">
      <dsp:nvSpPr>
        <dsp:cNvPr id="0" name=""/>
        <dsp:cNvSpPr/>
      </dsp:nvSpPr>
      <dsp:spPr>
        <a:xfrm>
          <a:off x="1959209" y="3120678"/>
          <a:ext cx="3259934" cy="175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US" sz="1800" kern="1200">
              <a:latin typeface="+mn-lt"/>
            </a:rPr>
            <a:t>ORA initiates routing approvals in InfoEd  </a:t>
          </a:r>
        </a:p>
      </dsp:txBody>
      <dsp:txXfrm>
        <a:off x="1959209" y="3120678"/>
        <a:ext cx="3259934" cy="1757083"/>
      </dsp:txXfrm>
    </dsp:sp>
    <dsp:sp modelId="{080474C8-0FEA-4FD1-97F1-0978CFB4A37F}">
      <dsp:nvSpPr>
        <dsp:cNvPr id="0" name=""/>
        <dsp:cNvSpPr/>
      </dsp:nvSpPr>
      <dsp:spPr>
        <a:xfrm>
          <a:off x="3589176" y="2661592"/>
          <a:ext cx="0" cy="38912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0535" y="3050720"/>
          <a:ext cx="97282" cy="97282"/>
        </a:xfrm>
        <a:prstGeom prst="ellipse">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1969311"/>
          <a:ext cx="1955960" cy="925477"/>
        </a:xfrm>
        <a:prstGeom prst="rect">
          <a:avLst/>
        </a:prstGeom>
        <a:solidFill>
          <a:schemeClr val="accent5">
            <a:hueOff val="180003"/>
            <a:satOff val="4346"/>
            <a:lumOff val="-20980"/>
            <a:alphaOff val="0"/>
          </a:schemeClr>
        </a:solidFill>
        <a:ln w="12700" cap="flat" cmpd="sng" algn="ctr">
          <a:solidFill>
            <a:schemeClr val="accent5">
              <a:hueOff val="180003"/>
              <a:satOff val="4346"/>
              <a:lumOff val="-2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n-US" sz="1800" kern="1200">
              <a:latin typeface="+mn-lt"/>
            </a:rPr>
            <a:t>PI</a:t>
          </a:r>
          <a:r>
            <a:rPr lang="en-US" sz="1800" kern="1200">
              <a:latin typeface="+mn-lt"/>
              <a:ea typeface="+mn-lt"/>
              <a:cs typeface="+mn-lt"/>
            </a:rPr>
            <a:t> Approval</a:t>
          </a:r>
          <a:endParaRPr lang="en-US" sz="1800" kern="1200"/>
        </a:p>
      </dsp:txBody>
      <dsp:txXfrm>
        <a:off x="4567157" y="1969311"/>
        <a:ext cx="1955960" cy="925477"/>
      </dsp:txXfrm>
    </dsp:sp>
    <dsp:sp modelId="{80CDBBF8-C6B4-4166-87C1-DC9120CC7586}">
      <dsp:nvSpPr>
        <dsp:cNvPr id="0" name=""/>
        <dsp:cNvSpPr/>
      </dsp:nvSpPr>
      <dsp:spPr>
        <a:xfrm>
          <a:off x="3915170" y="0"/>
          <a:ext cx="3259934" cy="1702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US" sz="1800" kern="1200">
              <a:latin typeface="+mn-lt"/>
            </a:rPr>
            <a:t>PI</a:t>
          </a:r>
          <a:r>
            <a:rPr lang="en-US" sz="1800" kern="1200">
              <a:latin typeface="+mn-lt"/>
              <a:ea typeface="+mn-lt"/>
              <a:cs typeface="+mn-lt"/>
            </a:rPr>
            <a:t> reviews final draft &amp; approves record</a:t>
          </a:r>
          <a:endParaRPr lang="en-US" sz="1800" kern="1200"/>
        </a:p>
      </dsp:txBody>
      <dsp:txXfrm>
        <a:off x="3915170" y="0"/>
        <a:ext cx="3259934" cy="1702435"/>
      </dsp:txXfrm>
    </dsp:sp>
    <dsp:sp modelId="{89759DE5-9F8A-470E-A6D8-F13BB4DEE93D}">
      <dsp:nvSpPr>
        <dsp:cNvPr id="0" name=""/>
        <dsp:cNvSpPr/>
      </dsp:nvSpPr>
      <dsp:spPr>
        <a:xfrm>
          <a:off x="5545137" y="1799717"/>
          <a:ext cx="0" cy="38912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496496" y="1702435"/>
          <a:ext cx="97282" cy="97282"/>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1851025"/>
          <a:ext cx="1955960" cy="1162048"/>
        </a:xfrm>
        <a:prstGeom prst="rect">
          <a:avLst/>
        </a:prstGeom>
        <a:solidFill>
          <a:schemeClr val="accent5">
            <a:hueOff val="270005"/>
            <a:satOff val="6519"/>
            <a:lumOff val="-31471"/>
            <a:alphaOff val="0"/>
          </a:schemeClr>
        </a:solidFill>
        <a:ln w="12700" cap="flat" cmpd="sng" algn="ctr">
          <a:solidFill>
            <a:schemeClr val="accent5">
              <a:hueOff val="270005"/>
              <a:satOff val="6519"/>
              <a:lumOff val="-3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US" sz="1800" kern="1200">
              <a:latin typeface="+mn-lt"/>
            </a:rPr>
            <a:t>Supervisor</a:t>
          </a:r>
          <a:r>
            <a:rPr lang="en-US" sz="1800" kern="1200">
              <a:latin typeface="+mn-lt"/>
              <a:ea typeface="+mn-lt"/>
              <a:cs typeface="+mn-lt"/>
            </a:rPr>
            <a:t>(s) Approval</a:t>
          </a:r>
          <a:endParaRPr lang="en-US" sz="1800" kern="1200"/>
        </a:p>
      </dsp:txBody>
      <dsp:txXfrm>
        <a:off x="6523117" y="1851025"/>
        <a:ext cx="1955960" cy="1162048"/>
      </dsp:txXfrm>
    </dsp:sp>
    <dsp:sp modelId="{1BB5FD64-47F9-47A3-911F-535BFE17A3B9}">
      <dsp:nvSpPr>
        <dsp:cNvPr id="0" name=""/>
        <dsp:cNvSpPr/>
      </dsp:nvSpPr>
      <dsp:spPr>
        <a:xfrm>
          <a:off x="5871130" y="3161664"/>
          <a:ext cx="3259934" cy="1702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rtl="0">
            <a:lnSpc>
              <a:spcPct val="90000"/>
            </a:lnSpc>
            <a:spcBef>
              <a:spcPct val="0"/>
            </a:spcBef>
            <a:spcAft>
              <a:spcPct val="35000"/>
            </a:spcAft>
            <a:buFont typeface="Arial" panose="020B0604020202020204" pitchFamily="34" charset="0"/>
            <a:buNone/>
          </a:pPr>
          <a:r>
            <a:rPr lang="en-US" sz="1800" kern="1200" baseline="0">
              <a:latin typeface="+mn-lt"/>
            </a:rPr>
            <a:t>Department Head</a:t>
          </a:r>
          <a:r>
            <a:rPr lang="en-US" sz="1800" kern="1200">
              <a:latin typeface="+mn-lt"/>
              <a:ea typeface="+mn-lt"/>
              <a:cs typeface="+mn-lt"/>
            </a:rPr>
            <a:t>/Supervisor/Dean approves record</a:t>
          </a:r>
          <a:endParaRPr lang="en-US" sz="1800" kern="1200"/>
        </a:p>
      </dsp:txBody>
      <dsp:txXfrm>
        <a:off x="5871130" y="3161664"/>
        <a:ext cx="3259934" cy="1702435"/>
      </dsp:txXfrm>
    </dsp:sp>
    <dsp:sp modelId="{FE9B27EB-7AC7-485A-9A55-41E8118F9EAF}">
      <dsp:nvSpPr>
        <dsp:cNvPr id="0" name=""/>
        <dsp:cNvSpPr/>
      </dsp:nvSpPr>
      <dsp:spPr>
        <a:xfrm>
          <a:off x="7501098" y="2675254"/>
          <a:ext cx="0" cy="38912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61981" y="3169157"/>
          <a:ext cx="97282" cy="97282"/>
        </a:xfrm>
        <a:prstGeom prst="ellipse">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8683634" y="1454069"/>
          <a:ext cx="1428746" cy="1955960"/>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US" sz="1800" kern="1200">
              <a:latin typeface="+mn-lt"/>
            </a:rPr>
            <a:t>ORA Approval</a:t>
          </a:r>
        </a:p>
      </dsp:txBody>
      <dsp:txXfrm rot="-5400000">
        <a:off x="8420027" y="1787422"/>
        <a:ext cx="1886214" cy="1289254"/>
      </dsp:txXfrm>
    </dsp:sp>
    <dsp:sp modelId="{1FA3C236-5719-4A33-A6BB-80FA85F940E3}">
      <dsp:nvSpPr>
        <dsp:cNvPr id="0" name=""/>
        <dsp:cNvSpPr/>
      </dsp:nvSpPr>
      <dsp:spPr>
        <a:xfrm>
          <a:off x="7827091" y="0"/>
          <a:ext cx="3259934" cy="1702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US" sz="1800" kern="1200">
              <a:latin typeface="+mn-lt"/>
            </a:rPr>
            <a:t>ORA approves; transitions to external submission phase</a:t>
          </a:r>
        </a:p>
        <a:p>
          <a:pPr marL="0" lvl="0" indent="0" algn="ctr" defTabSz="1600200">
            <a:lnSpc>
              <a:spcPct val="90000"/>
            </a:lnSpc>
            <a:spcBef>
              <a:spcPct val="0"/>
            </a:spcBef>
            <a:spcAft>
              <a:spcPct val="35000"/>
            </a:spcAft>
            <a:buNone/>
          </a:pPr>
          <a:endParaRPr lang="en-US" sz="3600" kern="1200"/>
        </a:p>
      </dsp:txBody>
      <dsp:txXfrm>
        <a:off x="7827091" y="0"/>
        <a:ext cx="3259934" cy="1702435"/>
      </dsp:txXfrm>
    </dsp:sp>
    <dsp:sp modelId="{18F1C823-9ACD-4FCD-8102-F468DCE57A45}">
      <dsp:nvSpPr>
        <dsp:cNvPr id="0" name=""/>
        <dsp:cNvSpPr/>
      </dsp:nvSpPr>
      <dsp:spPr>
        <a:xfrm>
          <a:off x="9457058" y="1799717"/>
          <a:ext cx="0" cy="38912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398892" y="1369060"/>
          <a:ext cx="97282" cy="97282"/>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390011" y="1454069"/>
          <a:ext cx="486410" cy="195596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latin typeface="+mn-lt"/>
            </a:rPr>
            <a:t>Initial</a:t>
          </a:r>
        </a:p>
      </dsp:txBody>
      <dsp:txXfrm rot="5400000">
        <a:off x="678982" y="2212589"/>
        <a:ext cx="1932215" cy="438920"/>
      </dsp:txXfrm>
    </dsp:sp>
    <dsp:sp modelId="{45A02F84-C6CB-43F5-AEE4-3EA66C2BD25F}">
      <dsp:nvSpPr>
        <dsp:cNvPr id="0" name=""/>
        <dsp:cNvSpPr/>
      </dsp:nvSpPr>
      <dsp:spPr>
        <a:xfrm>
          <a:off x="3249" y="0"/>
          <a:ext cx="3259934" cy="1702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latin typeface="+mn-lt"/>
            </a:rPr>
            <a:t>Develop your idea and find funding. Read funding opportunity thoroughly to determine eligibility/restrictions. Contact Program Officer for questions/to determine fit.</a:t>
          </a:r>
        </a:p>
      </dsp:txBody>
      <dsp:txXfrm>
        <a:off x="3249" y="0"/>
        <a:ext cx="3259934" cy="1702435"/>
      </dsp:txXfrm>
    </dsp:sp>
    <dsp:sp modelId="{6BA46904-CB7C-4538-BD49-D3891EF19552}">
      <dsp:nvSpPr>
        <dsp:cNvPr id="0" name=""/>
        <dsp:cNvSpPr/>
      </dsp:nvSpPr>
      <dsp:spPr>
        <a:xfrm>
          <a:off x="1633216" y="1799717"/>
          <a:ext cx="0" cy="38912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84575" y="1702435"/>
          <a:ext cx="97282" cy="9728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2083703"/>
          <a:ext cx="1955960" cy="669368"/>
        </a:xfrm>
        <a:prstGeom prst="rect">
          <a:avLst/>
        </a:prstGeom>
        <a:solidFill>
          <a:schemeClr val="accent5">
            <a:hueOff val="90002"/>
            <a:satOff val="2173"/>
            <a:lumOff val="-10490"/>
            <a:alphaOff val="0"/>
          </a:schemeClr>
        </a:solidFill>
        <a:ln w="12700" cap="flat" cmpd="sng" algn="ctr">
          <a:solidFill>
            <a:schemeClr val="accent5">
              <a:hueOff val="90002"/>
              <a:satOff val="2173"/>
              <a:lumOff val="-1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latin typeface="+mn-lt"/>
            </a:rPr>
            <a:t>Notify Stakeholders</a:t>
          </a:r>
        </a:p>
      </dsp:txBody>
      <dsp:txXfrm>
        <a:off x="2611196" y="2083703"/>
        <a:ext cx="1955960" cy="669368"/>
      </dsp:txXfrm>
    </dsp:sp>
    <dsp:sp modelId="{FEBD3C2A-A340-470A-A475-AE614EA07678}">
      <dsp:nvSpPr>
        <dsp:cNvPr id="0" name=""/>
        <dsp:cNvSpPr/>
      </dsp:nvSpPr>
      <dsp:spPr>
        <a:xfrm>
          <a:off x="1959209" y="3120678"/>
          <a:ext cx="3259934" cy="1757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latin typeface="+mn-lt"/>
            </a:rPr>
            <a:t>Let ORA, your Dept. Head, and Dean know you will be writing a grant. ORA will help with next steps, timeline, and administrative pieces.  </a:t>
          </a:r>
        </a:p>
      </dsp:txBody>
      <dsp:txXfrm>
        <a:off x="1959209" y="3120678"/>
        <a:ext cx="3259934" cy="1757083"/>
      </dsp:txXfrm>
    </dsp:sp>
    <dsp:sp modelId="{080474C8-0FEA-4FD1-97F1-0978CFB4A37F}">
      <dsp:nvSpPr>
        <dsp:cNvPr id="0" name=""/>
        <dsp:cNvSpPr/>
      </dsp:nvSpPr>
      <dsp:spPr>
        <a:xfrm>
          <a:off x="3589176" y="2661592"/>
          <a:ext cx="0" cy="38912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0535" y="3050720"/>
          <a:ext cx="97282" cy="97282"/>
        </a:xfrm>
        <a:prstGeom prst="ellipse">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1969311"/>
          <a:ext cx="1955960" cy="925477"/>
        </a:xfrm>
        <a:prstGeom prst="rect">
          <a:avLst/>
        </a:prstGeom>
        <a:solidFill>
          <a:schemeClr val="accent5">
            <a:hueOff val="180003"/>
            <a:satOff val="4346"/>
            <a:lumOff val="-20980"/>
            <a:alphaOff val="0"/>
          </a:schemeClr>
        </a:solidFill>
        <a:ln w="12700" cap="flat" cmpd="sng" algn="ctr">
          <a:solidFill>
            <a:schemeClr val="accent5">
              <a:hueOff val="180003"/>
              <a:satOff val="4346"/>
              <a:lumOff val="-2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a:latin typeface="+mn-lt"/>
            </a:rPr>
            <a:t>Develop the Budget</a:t>
          </a:r>
        </a:p>
      </dsp:txBody>
      <dsp:txXfrm>
        <a:off x="4567157" y="1969311"/>
        <a:ext cx="1955960" cy="925477"/>
      </dsp:txXfrm>
    </dsp:sp>
    <dsp:sp modelId="{80CDBBF8-C6B4-4166-87C1-DC9120CC7586}">
      <dsp:nvSpPr>
        <dsp:cNvPr id="0" name=""/>
        <dsp:cNvSpPr/>
      </dsp:nvSpPr>
      <dsp:spPr>
        <a:xfrm>
          <a:off x="3915170" y="0"/>
          <a:ext cx="3259934" cy="1702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latin typeface="+mn-lt"/>
            </a:rPr>
            <a:t>Build budget with ORA to include allowable, allocable, appropriate line-items and amounts.</a:t>
          </a:r>
        </a:p>
      </dsp:txBody>
      <dsp:txXfrm>
        <a:off x="3915170" y="0"/>
        <a:ext cx="3259934" cy="1702435"/>
      </dsp:txXfrm>
    </dsp:sp>
    <dsp:sp modelId="{89759DE5-9F8A-470E-A6D8-F13BB4DEE93D}">
      <dsp:nvSpPr>
        <dsp:cNvPr id="0" name=""/>
        <dsp:cNvSpPr/>
      </dsp:nvSpPr>
      <dsp:spPr>
        <a:xfrm>
          <a:off x="5545137" y="1799717"/>
          <a:ext cx="0" cy="38912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496496" y="1702435"/>
          <a:ext cx="97282" cy="97282"/>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1851025"/>
          <a:ext cx="1955960" cy="1162048"/>
        </a:xfrm>
        <a:prstGeom prst="rect">
          <a:avLst/>
        </a:prstGeom>
        <a:solidFill>
          <a:schemeClr val="accent5">
            <a:hueOff val="270005"/>
            <a:satOff val="6519"/>
            <a:lumOff val="-31471"/>
            <a:alphaOff val="0"/>
          </a:schemeClr>
        </a:solidFill>
        <a:ln w="12700" cap="flat" cmpd="sng" algn="ctr">
          <a:solidFill>
            <a:schemeClr val="accent5">
              <a:hueOff val="270005"/>
              <a:satOff val="6519"/>
              <a:lumOff val="-3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latin typeface="+mn-lt"/>
            </a:rPr>
            <a:t>Write Proposal Documents</a:t>
          </a:r>
        </a:p>
      </dsp:txBody>
      <dsp:txXfrm>
        <a:off x="6523117" y="1851025"/>
        <a:ext cx="1955960" cy="1162048"/>
      </dsp:txXfrm>
    </dsp:sp>
    <dsp:sp modelId="{1BB5FD64-47F9-47A3-911F-535BFE17A3B9}">
      <dsp:nvSpPr>
        <dsp:cNvPr id="0" name=""/>
        <dsp:cNvSpPr/>
      </dsp:nvSpPr>
      <dsp:spPr>
        <a:xfrm>
          <a:off x="5871130" y="3161664"/>
          <a:ext cx="3259934" cy="1702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baseline="0">
              <a:latin typeface="+mn-lt"/>
            </a:rPr>
            <a:t>Abstract, Narrative, Budget Narrative, References, Biosketches/CVs, Current and Pending Support, Facilities and Other Resources, etc.</a:t>
          </a:r>
        </a:p>
      </dsp:txBody>
      <dsp:txXfrm>
        <a:off x="5871130" y="3161664"/>
        <a:ext cx="3259934" cy="1702435"/>
      </dsp:txXfrm>
    </dsp:sp>
    <dsp:sp modelId="{FE9B27EB-7AC7-485A-9A55-41E8118F9EAF}">
      <dsp:nvSpPr>
        <dsp:cNvPr id="0" name=""/>
        <dsp:cNvSpPr/>
      </dsp:nvSpPr>
      <dsp:spPr>
        <a:xfrm>
          <a:off x="7501098" y="2675254"/>
          <a:ext cx="0" cy="38912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61981" y="3169157"/>
          <a:ext cx="97282" cy="97282"/>
        </a:xfrm>
        <a:prstGeom prst="ellipse">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8683634" y="1454069"/>
          <a:ext cx="1428746" cy="1955960"/>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latin typeface="+mn-lt"/>
            </a:rPr>
            <a:t>Route for Internal Approvals and Submission</a:t>
          </a:r>
        </a:p>
      </dsp:txBody>
      <dsp:txXfrm rot="-5400000">
        <a:off x="8420027" y="1787422"/>
        <a:ext cx="1886214" cy="1289254"/>
      </dsp:txXfrm>
    </dsp:sp>
    <dsp:sp modelId="{1FA3C236-5719-4A33-A6BB-80FA85F940E3}">
      <dsp:nvSpPr>
        <dsp:cNvPr id="0" name=""/>
        <dsp:cNvSpPr/>
      </dsp:nvSpPr>
      <dsp:spPr>
        <a:xfrm>
          <a:off x="7827091" y="0"/>
          <a:ext cx="3259934" cy="1702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a:latin typeface="+mn-lt"/>
            </a:rPr>
            <a:t>ORA will upload, route, and submit proposal.</a:t>
          </a:r>
        </a:p>
        <a:p>
          <a:pPr marL="0" lvl="0" indent="0" algn="ctr" defTabSz="800100">
            <a:lnSpc>
              <a:spcPct val="90000"/>
            </a:lnSpc>
            <a:spcBef>
              <a:spcPct val="0"/>
            </a:spcBef>
            <a:spcAft>
              <a:spcPct val="35000"/>
            </a:spcAft>
            <a:buFont typeface="Symbol" panose="05050102010706020507" pitchFamily="18" charset="2"/>
            <a:buNone/>
          </a:pPr>
          <a:endParaRPr lang="en-US" sz="1800" kern="1200">
            <a:latin typeface="+mn-lt"/>
          </a:endParaRPr>
        </a:p>
      </dsp:txBody>
      <dsp:txXfrm>
        <a:off x="7827091" y="0"/>
        <a:ext cx="3259934" cy="1702435"/>
      </dsp:txXfrm>
    </dsp:sp>
    <dsp:sp modelId="{18F1C823-9ACD-4FCD-8102-F468DCE57A45}">
      <dsp:nvSpPr>
        <dsp:cNvPr id="0" name=""/>
        <dsp:cNvSpPr/>
      </dsp:nvSpPr>
      <dsp:spPr>
        <a:xfrm>
          <a:off x="9457058" y="1799717"/>
          <a:ext cx="0" cy="38912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398892" y="1369060"/>
          <a:ext cx="97282" cy="97282"/>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8/19/2025</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time for introductions – start with Kloo then move to other ORA staff introductions – depending on number of participants (less than 10) – have them introduce themselves and which department they represent.</a:t>
            </a:r>
          </a:p>
          <a:p>
            <a:endParaRPr lang="en-US"/>
          </a:p>
          <a:p>
            <a:r>
              <a:rPr lang="en-US"/>
              <a:t>---</a:t>
            </a:r>
          </a:p>
          <a:p>
            <a:endParaRPr lang="en-US"/>
          </a:p>
          <a:p>
            <a:r>
              <a:rPr lang="en-US"/>
              <a:t>Today we are presenting a basic-level workshop on grants to get the ball rolling on your research projects/agendas, but we at the ORA want you all to know that we are here to answer any questions and offer grants assistance whenever you need it. We are just an email or call away. </a:t>
            </a:r>
          </a:p>
          <a:p>
            <a:endParaRPr lang="en-US"/>
          </a:p>
          <a:p>
            <a:r>
              <a:rPr lang="en-US"/>
              <a:t>SAMANTHA MONITORING Q&amp;A</a:t>
            </a:r>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RFPs are not page turners. </a:t>
            </a:r>
          </a:p>
          <a:p>
            <a:endParaRPr lang="en-US"/>
          </a:p>
          <a:p>
            <a:r>
              <a:rPr lang="en-US"/>
              <a:t>They are technical documents with all of the pertinent program information – so you must be VERY familiar with your FOA. Read solicitation completely through at least once (although I recommend 2-3x). </a:t>
            </a:r>
          </a:p>
          <a:p>
            <a:endParaRPr lang="en-US"/>
          </a:p>
          <a:p>
            <a:r>
              <a:rPr lang="en-US"/>
              <a:t>Review eligibility, and the funding amount and Project Period. Note deadlines for Letters of Intent or pre-proposals, and note the deadline for the full proposal. </a:t>
            </a:r>
          </a:p>
          <a:p>
            <a:endParaRPr lang="en-US"/>
          </a:p>
          <a:p>
            <a:r>
              <a:rPr lang="en-US"/>
              <a:t>Map out your strategy to develop and submit the proposal on time: make a Checklist of all required proposal elements, and a Timeline for proposal development, including key dates and responsibility assignments. </a:t>
            </a:r>
          </a:p>
          <a:p>
            <a:endParaRPr lang="en-US"/>
          </a:p>
          <a:p>
            <a:r>
              <a:rPr lang="en-US"/>
              <a:t>And ALWAYS Allow time for internal approvals before submission </a:t>
            </a:r>
          </a:p>
          <a:p>
            <a:endParaRPr lang="en-US"/>
          </a:p>
          <a:p>
            <a:r>
              <a:rPr lang="en-US"/>
              <a:t>Note character-, word-, and page-limits, as well as margin requirements, font type and size, and other formatting requirements. Plan to submit well before the deadline. Allow enough time for external partners to craft and submit letters of support AND always build in time for derailments!</a:t>
            </a:r>
          </a:p>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11</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Aside from the FOA, the most valuable resource in your grantsmanship can be the Program Officer. They are there to help, usually very friendly, and can give you invaluable advice about your research project and/or grantsmanship. You should contact the Program Officers for clarification of the solicitation or program if there is something unclear to you in the FOA. You can even ask the PO if the scope of your work fits the funder and program.</a:t>
            </a:r>
          </a:p>
          <a:p>
            <a:endParaRPr lang="en-US"/>
          </a:p>
          <a:p>
            <a:r>
              <a:rPr lang="en-US"/>
              <a:t>Program Officers can set you straight with regards to what things are and are not  allowable, and If your project doesn’t fit, the PO can steer you in the right direction. If you are uncomfortable contacting the program officer yourself, someone from our office is happy to join you in that conversation.</a:t>
            </a:r>
          </a:p>
        </p:txBody>
      </p:sp>
      <p:sp>
        <p:nvSpPr>
          <p:cNvPr id="4" name="Slide Number Placeholder 3"/>
          <p:cNvSpPr>
            <a:spLocks noGrp="1"/>
          </p:cNvSpPr>
          <p:nvPr>
            <p:ph type="sldNum" sz="quarter" idx="5"/>
          </p:nvPr>
        </p:nvSpPr>
        <p:spPr/>
        <p:txBody>
          <a:bodyPr/>
          <a:lstStyle/>
          <a:p>
            <a:fld id="{1983A999-5E0E-42CA-8400-604AE921FF7C}" type="slidenum">
              <a:rPr lang="en-US" smtClean="0"/>
              <a:t>12</a:t>
            </a:fld>
            <a:endParaRPr lang="en-US"/>
          </a:p>
        </p:txBody>
      </p:sp>
    </p:spTree>
    <p:extLst>
      <p:ext uri="{BB962C8B-B14F-4D97-AF65-F5344CB8AC3E}">
        <p14:creationId xmlns:p14="http://schemas.microsoft.com/office/powerpoint/2010/main" val="39633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 have a solid research project idea, and have identified an opportunity, it’s time to begin developing your proposal. We like to advise PIs to begin budgeting early in the proposal development process, as it can help refine the scope of the project, and enables you to keep in mind your monetary affordances and constraints as you write your proposal. </a:t>
            </a:r>
          </a:p>
          <a:p>
            <a:endParaRPr lang="en-US"/>
          </a:p>
          <a:p>
            <a:r>
              <a:rPr lang="en-US"/>
              <a:t>The budget MUST align with the scope of work – reviewers WILL look for over-padded or even underestimated budgets (sometimes by trying to seem like a bargain, reviewers could identify the budget and project as unrealistic.) </a:t>
            </a:r>
          </a:p>
          <a:p>
            <a:endParaRPr lang="en-US"/>
          </a:p>
          <a:p>
            <a:r>
              <a:rPr lang="en-US"/>
              <a:t>Typical budget line-items include: </a:t>
            </a:r>
          </a:p>
          <a:p>
            <a:pPr marL="171450" indent="-171450">
              <a:buFont typeface="Arial" panose="020B0604020202020204" pitchFamily="34" charset="0"/>
              <a:buChar char="•"/>
            </a:pPr>
            <a:r>
              <a:rPr lang="en-US"/>
              <a:t>Personnel (which includes student workers), </a:t>
            </a:r>
          </a:p>
          <a:p>
            <a:pPr marL="171450" indent="-171450">
              <a:buFont typeface="Arial" panose="020B0604020202020204" pitchFamily="34" charset="0"/>
              <a:buChar char="•"/>
            </a:pPr>
            <a:r>
              <a:rPr lang="en-US"/>
              <a:t>Fringe Benefits, </a:t>
            </a:r>
          </a:p>
          <a:p>
            <a:pPr marL="171450" indent="-171450">
              <a:buFont typeface="Arial" panose="020B0604020202020204" pitchFamily="34" charset="0"/>
              <a:buChar char="•"/>
            </a:pPr>
            <a:r>
              <a:rPr lang="en-US"/>
              <a:t>Equipment (defined as something that costs more than$5,000/unit and lasts &gt;2 years), </a:t>
            </a:r>
          </a:p>
          <a:p>
            <a:pPr marL="171450" indent="-171450">
              <a:buFont typeface="Arial" panose="020B0604020202020204" pitchFamily="34" charset="0"/>
              <a:buChar char="•"/>
            </a:pPr>
            <a:r>
              <a:rPr lang="en-US"/>
              <a:t>Supplies (which are expendable or short-term), </a:t>
            </a:r>
          </a:p>
          <a:p>
            <a:pPr marL="171450" indent="-171450">
              <a:buFont typeface="Arial" panose="020B0604020202020204" pitchFamily="34" charset="0"/>
              <a:buChar char="•"/>
            </a:pPr>
            <a:r>
              <a:rPr lang="en-US"/>
              <a:t>Travel, </a:t>
            </a:r>
          </a:p>
          <a:p>
            <a:pPr marL="171450" indent="-171450">
              <a:buFont typeface="Arial" panose="020B0604020202020204" pitchFamily="34" charset="0"/>
              <a:buChar char="•"/>
            </a:pPr>
            <a:r>
              <a:rPr lang="en-US"/>
              <a:t>Contractual, </a:t>
            </a:r>
          </a:p>
          <a:p>
            <a:pPr marL="171450" indent="-171450">
              <a:buFont typeface="Arial" panose="020B0604020202020204" pitchFamily="34" charset="0"/>
              <a:buChar char="•"/>
            </a:pPr>
            <a:r>
              <a:rPr lang="en-US"/>
              <a:t>Indirect Costs (WCU rate is 44.24%), </a:t>
            </a:r>
          </a:p>
          <a:p>
            <a:pPr marL="171450" indent="-171450">
              <a:buFont typeface="Arial" panose="020B0604020202020204" pitchFamily="34" charset="0"/>
              <a:buChar char="•"/>
            </a:pPr>
            <a:r>
              <a:rPr lang="en-US"/>
              <a:t>and Other costs. </a:t>
            </a:r>
          </a:p>
          <a:p>
            <a:endParaRPr lang="en-US"/>
          </a:p>
          <a:p>
            <a:r>
              <a:rPr lang="en-US"/>
              <a:t>And if you aren’t a numbers or money person, no worries – the ORA can help develop the budget with you, we’ll just need you to work with us to know what resources your project will need. The budget tends to be the most intimidating component for most faculty, but the ORA can work alongside you to develop the budget based on your Scope of Work and the restrictions in the FOA.</a:t>
            </a:r>
          </a:p>
        </p:txBody>
      </p:sp>
      <p:sp>
        <p:nvSpPr>
          <p:cNvPr id="4" name="Slide Number Placeholder 3"/>
          <p:cNvSpPr>
            <a:spLocks noGrp="1"/>
          </p:cNvSpPr>
          <p:nvPr>
            <p:ph type="sldNum" sz="quarter" idx="5"/>
          </p:nvPr>
        </p:nvSpPr>
        <p:spPr/>
        <p:txBody>
          <a:bodyPr/>
          <a:lstStyle/>
          <a:p>
            <a:fld id="{E7CCE34D-CFF1-4FFE-815B-D050E7ED2DFD}" type="slidenum">
              <a:rPr lang="en-US" smtClean="0"/>
              <a:t>13</a:t>
            </a:fld>
            <a:endParaRPr lang="en-US"/>
          </a:p>
        </p:txBody>
      </p:sp>
    </p:spTree>
    <p:extLst>
      <p:ext uri="{BB962C8B-B14F-4D97-AF65-F5344CB8AC3E}">
        <p14:creationId xmlns:p14="http://schemas.microsoft.com/office/powerpoint/2010/main" val="327685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45995"/>
          </a:xfrm>
        </p:spPr>
        <p:txBody>
          <a:bodyPr/>
          <a:lstStyle/>
          <a:p>
            <a:r>
              <a:rPr lang="en-US"/>
              <a:t>The budget narrative (often known as a justification), narrates and justifies the project budget. Budget narratives are required for ALL projects; even if the funder does not require a budget justification, </a:t>
            </a:r>
            <a:r>
              <a:rPr lang="en-US" b="1" u="sng"/>
              <a:t>WCU does</a:t>
            </a:r>
            <a:r>
              <a:rPr lang="en-US"/>
              <a:t>. </a:t>
            </a:r>
          </a:p>
          <a:p>
            <a:endParaRPr lang="en-US"/>
          </a:p>
          <a:p>
            <a:r>
              <a:rPr lang="en-US"/>
              <a:t>Some Tips for Budget Narrative development:</a:t>
            </a:r>
          </a:p>
          <a:p>
            <a:pPr marL="171450" indent="-171450">
              <a:buFont typeface="Arial" panose="020B0604020202020204" pitchFamily="34" charset="0"/>
              <a:buChar char="•"/>
            </a:pPr>
            <a:r>
              <a:rPr lang="en-US"/>
              <a:t>Show a clear method of calculation for each item</a:t>
            </a:r>
          </a:p>
          <a:p>
            <a:pPr marL="171450" indent="-171450">
              <a:buFont typeface="Arial" panose="020B0604020202020204" pitchFamily="34" charset="0"/>
              <a:buChar char="•"/>
            </a:pPr>
            <a:r>
              <a:rPr lang="en-US"/>
              <a:t>Link each item back to grant activities and </a:t>
            </a:r>
            <a:r>
              <a:rPr lang="en-US" err="1"/>
              <a:t>grantmaker</a:t>
            </a:r>
            <a:r>
              <a:rPr lang="en-US"/>
              <a:t> goals</a:t>
            </a:r>
          </a:p>
          <a:p>
            <a:pPr marL="171450" indent="-171450">
              <a:buFont typeface="Arial" panose="020B0604020202020204" pitchFamily="34" charset="0"/>
              <a:buChar char="•"/>
            </a:pPr>
            <a:r>
              <a:rPr lang="en-US"/>
              <a:t>Use the same terminology that you used in the project narrative</a:t>
            </a:r>
          </a:p>
          <a:p>
            <a:pPr marL="171450" indent="-171450">
              <a:buFont typeface="Arial" panose="020B0604020202020204" pitchFamily="34" charset="0"/>
              <a:buChar char="•"/>
            </a:pPr>
            <a:r>
              <a:rPr lang="en-US"/>
              <a:t>A table can make the information easier to digest</a:t>
            </a:r>
          </a:p>
          <a:p>
            <a:pPr marL="171450" indent="-171450">
              <a:buFont typeface="Arial" panose="020B0604020202020204" pitchFamily="34" charset="0"/>
              <a:buChar char="•"/>
            </a:pPr>
            <a:r>
              <a:rPr lang="en-US"/>
              <a:t>Be specific! </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With regard to specificity, I’ll provide an example:</a:t>
            </a:r>
          </a:p>
          <a:p>
            <a:endParaRPr lang="en-US"/>
          </a:p>
          <a:p>
            <a:r>
              <a:rPr lang="en-US"/>
              <a:t>Vague would be: We will subcontract with a program evaluation company. Funding is requested at $25,000</a:t>
            </a:r>
          </a:p>
          <a:p>
            <a:endParaRPr lang="en-US"/>
          </a:p>
          <a:p>
            <a:r>
              <a:rPr lang="en-US"/>
              <a:t>Specific would be: We will contract with an independent professional evaluation service called Evaluators, INC.  to conduct a rigorous program evaluation to verify impact and results as outlined in the Evaluation Plan. This cost is estimated at $100/hour and includes 200 hours of work plus $5,000 in travel costs associated with two site visits during the grant term. Total: $25,000. Be sure to name the evaluator or evaluation organization, in the justification and proposal, and provide a level of specificity that leaves no reviewer questions unanswered.</a:t>
            </a:r>
          </a:p>
          <a:p>
            <a:endParaRPr lang="en-US"/>
          </a:p>
          <a:p>
            <a:r>
              <a:rPr lang="en-US" b="1"/>
              <a:t>ORA can provide templates and examples of Budget Justifications if they are not provided in the FOA.</a:t>
            </a:r>
          </a:p>
          <a:p>
            <a:endParaRPr lang="en-US"/>
          </a:p>
        </p:txBody>
      </p:sp>
      <p:sp>
        <p:nvSpPr>
          <p:cNvPr id="4" name="Slide Number Placeholder 3"/>
          <p:cNvSpPr>
            <a:spLocks noGrp="1"/>
          </p:cNvSpPr>
          <p:nvPr>
            <p:ph type="sldNum" sz="quarter" idx="5"/>
          </p:nvPr>
        </p:nvSpPr>
        <p:spPr/>
        <p:txBody>
          <a:bodyPr/>
          <a:lstStyle/>
          <a:p>
            <a:fld id="{E7CCE34D-CFF1-4FFE-815B-D050E7ED2DFD}" type="slidenum">
              <a:rPr lang="en-US" smtClean="0"/>
              <a:t>14</a:t>
            </a:fld>
            <a:endParaRPr lang="en-US"/>
          </a:p>
        </p:txBody>
      </p:sp>
    </p:spTree>
    <p:extLst>
      <p:ext uri="{BB962C8B-B14F-4D97-AF65-F5344CB8AC3E}">
        <p14:creationId xmlns:p14="http://schemas.microsoft.com/office/powerpoint/2010/main" val="3308381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48539"/>
          </a:xfrm>
        </p:spPr>
        <p:txBody>
          <a:bodyPr/>
          <a:lstStyle/>
          <a:p>
            <a:r>
              <a:rPr lang="en-US"/>
              <a:t>Here at WCU, ALL grant submissions MUST go through </a:t>
            </a:r>
            <a:r>
              <a:rPr lang="en-US" err="1"/>
              <a:t>InfoEd</a:t>
            </a:r>
            <a:r>
              <a:rPr lang="en-US"/>
              <a:t> for internal approvals. Over on the left of your screen is a screenshot from the </a:t>
            </a:r>
            <a:r>
              <a:rPr lang="en-US" err="1"/>
              <a:t>myWCU</a:t>
            </a:r>
            <a:r>
              <a:rPr lang="en-US"/>
              <a:t> quick links table where </a:t>
            </a:r>
            <a:r>
              <a:rPr lang="en-US" err="1"/>
              <a:t>InfoEd</a:t>
            </a:r>
            <a:r>
              <a:rPr lang="en-US"/>
              <a:t> is found – under “Research Administration, with </a:t>
            </a:r>
            <a:r>
              <a:rPr lang="en-US" err="1"/>
              <a:t>InfoEd</a:t>
            </a:r>
            <a:r>
              <a:rPr lang="en-US"/>
              <a:t> in parenthesis next to it.”</a:t>
            </a:r>
          </a:p>
          <a:p>
            <a:endParaRPr lang="en-US"/>
          </a:p>
          <a:p>
            <a:r>
              <a:rPr lang="en-US"/>
              <a:t>The PI and all CO-PIs should notify their Dept. Heads and Deans about the grant, and that it will be coming to them for approvals</a:t>
            </a:r>
          </a:p>
          <a:p>
            <a:endParaRPr lang="en-US"/>
          </a:p>
          <a:p>
            <a:r>
              <a:rPr lang="en-US"/>
              <a:t>The PI must approve in </a:t>
            </a:r>
            <a:r>
              <a:rPr lang="en-US" err="1"/>
              <a:t>InfoEd</a:t>
            </a:r>
            <a:r>
              <a:rPr lang="en-US"/>
              <a:t> to start the proposal moving through the routing path.</a:t>
            </a:r>
          </a:p>
          <a:p>
            <a:endParaRPr lang="en-US"/>
          </a:p>
          <a:p>
            <a:r>
              <a:rPr lang="en-US"/>
              <a:t>Each Investigator’s DH must approve, then each investigator’s Dean must approve – after all approvals are obtained, the proposal returns to ORA for final approval by WCU’s Authorized Organizational Representative (AOR) – the Director of Research Administration  OR the Dean of Grad School and Research (Jeff Lawson).</a:t>
            </a:r>
          </a:p>
          <a:p>
            <a:endParaRPr lang="en-US"/>
          </a:p>
          <a:p>
            <a:r>
              <a:rPr lang="en-US"/>
              <a:t>MAKE SURE you give all of the approvers enough time to review and approve by submitting your grant early! 10 DAYS MINIMUM are recommended to route through </a:t>
            </a:r>
            <a:r>
              <a:rPr lang="en-US" err="1"/>
              <a:t>InfoEd</a:t>
            </a:r>
            <a:r>
              <a:rPr lang="en-US"/>
              <a:t>. Unfortunately, if we don’t have all of your proposal components into </a:t>
            </a:r>
            <a:r>
              <a:rPr lang="en-US" err="1"/>
              <a:t>InfoEd</a:t>
            </a:r>
            <a:r>
              <a:rPr lang="en-US"/>
              <a:t> and routing well before the deadline, it is possible that approvals will not be received in time, and the grant will not be submitted. </a:t>
            </a:r>
          </a:p>
          <a:p>
            <a:endParaRPr lang="en-US"/>
          </a:p>
          <a:p>
            <a:endParaRPr lang="en-US"/>
          </a:p>
          <a:p>
            <a:endParaRPr lang="en-US">
              <a:cs typeface="Calibri"/>
            </a:endParaRPr>
          </a:p>
        </p:txBody>
      </p:sp>
      <p:sp>
        <p:nvSpPr>
          <p:cNvPr id="4" name="Slide Number Placeholder 3"/>
          <p:cNvSpPr>
            <a:spLocks noGrp="1"/>
          </p:cNvSpPr>
          <p:nvPr>
            <p:ph type="sldNum" sz="quarter" idx="10"/>
          </p:nvPr>
        </p:nvSpPr>
        <p:spPr/>
        <p:txBody>
          <a:bodyPr/>
          <a:lstStyle/>
          <a:p>
            <a:fld id="{32DC0559-D619-4E56-BF6F-3712370C2150}" type="slidenum">
              <a:rPr lang="en-US" smtClean="0"/>
              <a:t>15</a:t>
            </a:fld>
            <a:endParaRPr lang="en-US"/>
          </a:p>
        </p:txBody>
      </p:sp>
    </p:spTree>
    <p:extLst>
      <p:ext uri="{BB962C8B-B14F-4D97-AF65-F5344CB8AC3E}">
        <p14:creationId xmlns:p14="http://schemas.microsoft.com/office/powerpoint/2010/main" val="4171390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48539"/>
          </a:xfrm>
        </p:spPr>
        <p:txBody>
          <a:bodyPr/>
          <a:lstStyle/>
          <a:p>
            <a:r>
              <a:rPr lang="en-US"/>
              <a:t>Here is a sample timeline for how your proposal development should look. Initially, you will need to develop your idea and find funding. You will need to read the funding opportunity thoroughly to determine eligibility and any restrictions. </a:t>
            </a:r>
          </a:p>
          <a:p>
            <a:endParaRPr lang="en-US"/>
          </a:p>
          <a:p>
            <a:r>
              <a:rPr lang="en-US"/>
              <a:t>The initial phase is also the best time to contact the Program Officer for questions and to determine fit. </a:t>
            </a:r>
          </a:p>
          <a:p>
            <a:endParaRPr lang="en-US"/>
          </a:p>
          <a:p>
            <a:r>
              <a:rPr lang="en-US"/>
              <a:t>Next you will need to notify any stakeholders – this includes informing ORA, dept. heads and deans of all investigators, and any internal or external partners. </a:t>
            </a:r>
          </a:p>
          <a:p>
            <a:endParaRPr lang="en-US"/>
          </a:p>
          <a:p>
            <a:r>
              <a:rPr lang="en-US"/>
              <a:t>Next you will need to develop your budget. ORA can help you to build a budget that is allowable, allocable, and appropriate. </a:t>
            </a:r>
          </a:p>
          <a:p>
            <a:endParaRPr lang="en-US"/>
          </a:p>
          <a:p>
            <a:r>
              <a:rPr lang="en-US"/>
              <a:t>Next you will write the different proposal documents, including the Abstract, Narrative, Budget Narrative, References, </a:t>
            </a:r>
            <a:r>
              <a:rPr lang="en-US" err="1"/>
              <a:t>Biosketches</a:t>
            </a:r>
            <a:r>
              <a:rPr lang="en-US"/>
              <a:t>/CVs, Current and Pending Support, Facilities and Other Resources, and any other funder-specific documentation needed. </a:t>
            </a:r>
          </a:p>
          <a:p>
            <a:endParaRPr lang="en-US"/>
          </a:p>
          <a:p>
            <a:r>
              <a:rPr lang="en-US"/>
              <a:t>Once ORA has final versions of all the proposal documents, we take care of uploading and routing your grant through </a:t>
            </a:r>
            <a:r>
              <a:rPr lang="en-US" err="1"/>
              <a:t>InfoEd</a:t>
            </a:r>
            <a:r>
              <a:rPr lang="en-US"/>
              <a:t>. It is very important that we have final documents well before the due date – because we have had some faculty slide drafts into the proposal documents, causing some deans to disapprove the grant – this causes a significant delay in the routing process, as it has to start over. </a:t>
            </a:r>
          </a:p>
          <a:p>
            <a:endParaRPr lang="en-US"/>
          </a:p>
          <a:p>
            <a:r>
              <a:rPr lang="en-US"/>
              <a:t>Once final documents are uploaded, the PI then has the responsibility of reviewing and approving in </a:t>
            </a:r>
            <a:r>
              <a:rPr lang="en-US" err="1"/>
              <a:t>InfoEd</a:t>
            </a:r>
            <a:r>
              <a:rPr lang="en-US"/>
              <a:t>. After the PI gets it moving, it goes down the routing path of department heads, then deans, then back to ORA for final approval. </a:t>
            </a:r>
          </a:p>
          <a:p>
            <a:endParaRPr lang="en-US"/>
          </a:p>
          <a:p>
            <a:r>
              <a:rPr lang="en-US"/>
              <a:t>Once all approvals are received, ORA submit the grant FOR you. Please keep this timeline in the forefront of your mind when developing your proposal or grant.</a:t>
            </a:r>
          </a:p>
        </p:txBody>
      </p:sp>
      <p:sp>
        <p:nvSpPr>
          <p:cNvPr id="4" name="Slide Number Placeholder 3"/>
          <p:cNvSpPr>
            <a:spLocks noGrp="1"/>
          </p:cNvSpPr>
          <p:nvPr>
            <p:ph type="sldNum" sz="quarter" idx="10"/>
          </p:nvPr>
        </p:nvSpPr>
        <p:spPr/>
        <p:txBody>
          <a:bodyPr/>
          <a:lstStyle/>
          <a:p>
            <a:fld id="{32DC0559-D619-4E56-BF6F-3712370C2150}" type="slidenum">
              <a:rPr lang="en-US" smtClean="0"/>
              <a:t>16</a:t>
            </a:fld>
            <a:endParaRPr lang="en-US"/>
          </a:p>
        </p:txBody>
      </p:sp>
    </p:spTree>
    <p:extLst>
      <p:ext uri="{BB962C8B-B14F-4D97-AF65-F5344CB8AC3E}">
        <p14:creationId xmlns:p14="http://schemas.microsoft.com/office/powerpoint/2010/main" val="51454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here at the ORA are a dedicated support unit. Our goal is to provide customer service and alleviate the administrative burden of applying for sponsored research. </a:t>
            </a:r>
          </a:p>
          <a:p>
            <a:endParaRPr lang="en-US"/>
          </a:p>
          <a:p>
            <a:r>
              <a:rPr lang="en-US"/>
              <a:t>As faculty/staff, you all are the experts of your science/discipline – so we cannot write proposals for you. However, we can answer questions, help you find funding and plan your grant submission, help develop budgets, and complete administrative pieces such as forms and administrative documentation. We help navigate the routing and approval processes and submit on behalf of our faculty. </a:t>
            </a:r>
          </a:p>
          <a:p>
            <a:endParaRPr lang="en-US"/>
          </a:p>
          <a:p>
            <a:r>
              <a:rPr lang="en-US"/>
              <a:t>We are here to help our faculty, and we truly enjoy it – so please reach out for help with your grant writing!</a:t>
            </a:r>
          </a:p>
        </p:txBody>
      </p:sp>
      <p:sp>
        <p:nvSpPr>
          <p:cNvPr id="4" name="Slide Number Placeholder 3"/>
          <p:cNvSpPr>
            <a:spLocks noGrp="1"/>
          </p:cNvSpPr>
          <p:nvPr>
            <p:ph type="sldNum" sz="quarter" idx="5"/>
          </p:nvPr>
        </p:nvSpPr>
        <p:spPr/>
        <p:txBody>
          <a:bodyPr/>
          <a:lstStyle/>
          <a:p>
            <a:fld id="{E7CCE34D-CFF1-4FFE-815B-D050E7ED2DFD}" type="slidenum">
              <a:rPr lang="en-US" smtClean="0"/>
              <a:t>17</a:t>
            </a:fld>
            <a:endParaRPr lang="en-US"/>
          </a:p>
        </p:txBody>
      </p:sp>
    </p:spTree>
    <p:extLst>
      <p:ext uri="{BB962C8B-B14F-4D97-AF65-F5344CB8AC3E}">
        <p14:creationId xmlns:p14="http://schemas.microsoft.com/office/powerpoint/2010/main" val="2111002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chat and in audio let's take a moment to reflect:</a:t>
            </a:r>
          </a:p>
          <a:p>
            <a:endParaRPr lang="en-US">
              <a:ea typeface="Calibri"/>
              <a:cs typeface="Calibri"/>
            </a:endParaRPr>
          </a:p>
          <a:p>
            <a:pPr marL="171450" indent="-171450">
              <a:buFont typeface="Arial"/>
              <a:buChar char="•"/>
            </a:pPr>
            <a:r>
              <a:rPr lang="en-US" b="1">
                <a:ea typeface="Calibri"/>
                <a:cs typeface="Calibri"/>
              </a:rPr>
              <a:t>Share with the group 3 new things you found helpful in the presentation</a:t>
            </a:r>
          </a:p>
          <a:p>
            <a:r>
              <a:rPr lang="en-US">
                <a:ea typeface="Calibri"/>
                <a:cs typeface="Calibri"/>
              </a:rPr>
              <a:t>[PAUSE for Responses and conversation]</a:t>
            </a:r>
          </a:p>
          <a:p>
            <a:endParaRPr lang="en-US">
              <a:ea typeface="Calibri"/>
              <a:cs typeface="Calibri"/>
            </a:endParaRPr>
          </a:p>
          <a:p>
            <a:pPr marL="171450" indent="-171450">
              <a:buFont typeface="Arial"/>
              <a:buChar char="•"/>
            </a:pPr>
            <a:r>
              <a:rPr lang="en-US" b="1">
                <a:ea typeface="Calibri"/>
                <a:cs typeface="Calibri"/>
              </a:rPr>
              <a:t>Share with the group 2 facts/tips/approaches that you might pass on to a friend/colleague</a:t>
            </a:r>
          </a:p>
          <a:p>
            <a:r>
              <a:rPr lang="en-US"/>
              <a:t>[PAUSE for Responses and conversation]</a:t>
            </a:r>
            <a:endParaRPr lang="en-US">
              <a:ea typeface="Calibri"/>
              <a:cs typeface="Calibri"/>
            </a:endParaRPr>
          </a:p>
          <a:p>
            <a:endParaRPr lang="en-US">
              <a:ea typeface="Calibri"/>
              <a:cs typeface="Calibri"/>
            </a:endParaRPr>
          </a:p>
          <a:p>
            <a:pPr marL="171450" indent="-171450">
              <a:buFont typeface="Arial"/>
              <a:buChar char="•"/>
            </a:pPr>
            <a:r>
              <a:rPr lang="en-US" b="1">
                <a:ea typeface="Calibri"/>
                <a:cs typeface="Calibri"/>
              </a:rPr>
              <a:t>Share with the group any 1 follow up question you still have</a:t>
            </a:r>
          </a:p>
          <a:p>
            <a:r>
              <a:rPr lang="en-US"/>
              <a:t>[PAUSE for Responses and conversation]</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1983A999-5E0E-42CA-8400-604AE921FF7C}" type="slidenum">
              <a:rPr lang="en-US" smtClean="0"/>
              <a:t>18</a:t>
            </a:fld>
            <a:endParaRPr lang="en-US"/>
          </a:p>
        </p:txBody>
      </p:sp>
    </p:spTree>
    <p:extLst>
      <p:ext uri="{BB962C8B-B14F-4D97-AF65-F5344CB8AC3E}">
        <p14:creationId xmlns:p14="http://schemas.microsoft.com/office/powerpoint/2010/main" val="415089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a:t>WHAT IS A GRANT? WHAT IS SPONSORED RESEARCH? – We’ll begin with some definitions. Sponsored research simply means research activity that is funded (sponsored) by an external organization, i.e. a federal, state, or private organization or agency. There are different types of funding agreements, including grants, contracts, and cooperative agreements.</a:t>
            </a:r>
          </a:p>
          <a:p>
            <a:endParaRPr lang="en-US"/>
          </a:p>
          <a:p>
            <a:r>
              <a:rPr lang="en-US"/>
              <a:t>Grants are a flexible instrument designed to provide money to support a public purpose. Of the three most common sponsored agreements, grants have the fewest restrictions. The Principal Investigator (or, PI) defines the scope of work, and has freedom to adapt their project with less responsibility to produce results; there is no sponsor involvement in the research activities.</a:t>
            </a:r>
          </a:p>
          <a:p>
            <a:endParaRPr lang="en-US"/>
          </a:p>
          <a:p>
            <a:r>
              <a:rPr lang="en-US"/>
              <a:t>Cooperative Agreements are ALSO a flexible instrument designed to provide money to support a public purpose, yet there is assistance and substantial involvement by the sponsor with the project. Cooperative agreements are not as flexible as grants, a Substantial involvement is expected between the sponsor and the PI when carrying out the activities named in the agreement.</a:t>
            </a:r>
          </a:p>
          <a:p>
            <a:endParaRPr lang="en-US"/>
          </a:p>
          <a:p>
            <a:r>
              <a:rPr lang="en-US"/>
              <a:t>Contracts are the most inflexible and restrictive sponsored research agreements. The scope of the project is conceived by the sponsor, with significant emphasis placed on delivery of results, product, or performance. The PI has a high level of responsibility to the sponsor for the conduct of the project and production of results.</a:t>
            </a:r>
          </a:p>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things first, you have to decide what your research project will be, what your aims and goals are, and how you will conduct the research. Asking these questions can help: </a:t>
            </a:r>
          </a:p>
          <a:p>
            <a:endParaRPr lang="en-US"/>
          </a:p>
          <a:p>
            <a:pPr marL="171450" indent="-171450">
              <a:buFont typeface="Arial" panose="020B0604020202020204" pitchFamily="34" charset="0"/>
              <a:buChar char="•"/>
            </a:pPr>
            <a:r>
              <a:rPr lang="en-US"/>
              <a:t>What will you do? </a:t>
            </a:r>
          </a:p>
          <a:p>
            <a:pPr marL="171450" indent="-171450">
              <a:buFont typeface="Arial" panose="020B0604020202020204" pitchFamily="34" charset="0"/>
              <a:buChar char="•"/>
            </a:pPr>
            <a:r>
              <a:rPr lang="en-US"/>
              <a:t>What resources will you need to conduct your research? </a:t>
            </a:r>
          </a:p>
          <a:p>
            <a:pPr marL="171450" indent="-171450">
              <a:buFont typeface="Arial" panose="020B0604020202020204" pitchFamily="34" charset="0"/>
              <a:buChar char="•"/>
            </a:pPr>
            <a:r>
              <a:rPr lang="en-US"/>
              <a:t>Who will work with you? </a:t>
            </a:r>
          </a:p>
          <a:p>
            <a:pPr marL="171450" indent="-171450">
              <a:buFont typeface="Arial" panose="020B0604020202020204" pitchFamily="34" charset="0"/>
              <a:buChar char="•"/>
            </a:pPr>
            <a:r>
              <a:rPr lang="en-US"/>
              <a:t>Will your work include internal or external partnerships? </a:t>
            </a:r>
          </a:p>
          <a:p>
            <a:pPr marL="171450" indent="-171450">
              <a:buFont typeface="Arial" panose="020B0604020202020204" pitchFamily="34" charset="0"/>
              <a:buChar char="•"/>
            </a:pPr>
            <a:r>
              <a:rPr lang="en-US"/>
              <a:t>What sponsors are funding research similar to yours?</a:t>
            </a:r>
          </a:p>
        </p:txBody>
      </p:sp>
      <p:sp>
        <p:nvSpPr>
          <p:cNvPr id="4" name="Slide Number Placeholder 3"/>
          <p:cNvSpPr>
            <a:spLocks noGrp="1"/>
          </p:cNvSpPr>
          <p:nvPr>
            <p:ph type="sldNum" sz="quarter" idx="5"/>
          </p:nvPr>
        </p:nvSpPr>
        <p:spPr/>
        <p:txBody>
          <a:bodyPr/>
          <a:lstStyle/>
          <a:p>
            <a:fld id="{E7CCE34D-CFF1-4FFE-815B-D050E7ED2DFD}" type="slidenum">
              <a:rPr lang="en-US" smtClean="0"/>
              <a:t>4</a:t>
            </a:fld>
            <a:endParaRPr lang="en-US"/>
          </a:p>
        </p:txBody>
      </p:sp>
    </p:spTree>
    <p:extLst>
      <p:ext uri="{BB962C8B-B14F-4D97-AF65-F5344CB8AC3E}">
        <p14:creationId xmlns:p14="http://schemas.microsoft.com/office/powerpoint/2010/main" val="389540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develop your ideas for a research project, keep your field in mind as a driving force. </a:t>
            </a:r>
          </a:p>
          <a:p>
            <a:endParaRPr lang="en-US"/>
          </a:p>
          <a:p>
            <a:r>
              <a:rPr lang="en-US"/>
              <a:t>Ask yourself: </a:t>
            </a:r>
          </a:p>
          <a:p>
            <a:pPr marL="171450" indent="-171450">
              <a:buFont typeface="Arial"/>
              <a:buChar char="•"/>
            </a:pPr>
            <a:r>
              <a:rPr lang="en-US"/>
              <a:t>How does your work/project/ [FOR STAFF PURSUITS }needs relate to other work in the field? </a:t>
            </a:r>
            <a:endParaRPr lang="en-US">
              <a:cs typeface="Calibri"/>
            </a:endParaRPr>
          </a:p>
          <a:p>
            <a:pPr marL="171450" indent="-171450">
              <a:buFont typeface="Arial"/>
              <a:buChar char="•"/>
            </a:pPr>
            <a:r>
              <a:rPr lang="en-US"/>
              <a:t>Nationally and Internationally?</a:t>
            </a:r>
            <a:endParaRPr lang="en-US">
              <a:cs typeface="Calibri" panose="020F0502020204030204"/>
            </a:endParaRPr>
          </a:p>
          <a:p>
            <a:pPr marL="171450" indent="-171450">
              <a:buFont typeface="Arial"/>
              <a:buChar char="•"/>
            </a:pPr>
            <a:r>
              <a:rPr lang="en-US"/>
              <a:t>Review timely and relevant literature; and the answer to how your work relates to other work in your field should guide your grant-seeking process. </a:t>
            </a:r>
            <a:endParaRPr lang="en-US">
              <a:cs typeface="Calibri" panose="020F0502020204030204"/>
            </a:endParaRPr>
          </a:p>
          <a:p>
            <a:pPr marL="171450" indent="-171450">
              <a:buFont typeface="Arial"/>
              <a:buChar char="•"/>
            </a:pPr>
            <a:endParaRPr lang="en-US">
              <a:cs typeface="Calibri" panose="020F0502020204030204"/>
            </a:endParaRPr>
          </a:p>
          <a:p>
            <a:r>
              <a:rPr lang="en-US"/>
              <a:t>Other questions to ask yourself: What gap in knowledge or services will this work fill? Does this work build on previous work? If so, which work? Does this work solve a fundamental challenge facing the field? Does this work duplicate other work? How does this work relate to other work already in progress? How will this work contribute to the field in the short and long term? Is this work a priority for the field? When you submit a proposal, these are the sorts of questions that reviewers will ask – head them off at the pass – answer these questions before reviewers can ask them.</a:t>
            </a:r>
          </a:p>
        </p:txBody>
      </p:sp>
      <p:sp>
        <p:nvSpPr>
          <p:cNvPr id="4" name="Slide Number Placeholder 3"/>
          <p:cNvSpPr>
            <a:spLocks noGrp="1"/>
          </p:cNvSpPr>
          <p:nvPr>
            <p:ph type="sldNum" sz="quarter" idx="5"/>
          </p:nvPr>
        </p:nvSpPr>
        <p:spPr/>
        <p:txBody>
          <a:bodyPr/>
          <a:lstStyle/>
          <a:p>
            <a:fld id="{E7CCE34D-CFF1-4FFE-815B-D050E7ED2DFD}" type="slidenum">
              <a:rPr lang="en-US" smtClean="0"/>
              <a:t>5</a:t>
            </a:fld>
            <a:endParaRPr lang="en-US"/>
          </a:p>
        </p:txBody>
      </p:sp>
    </p:spTree>
    <p:extLst>
      <p:ext uri="{BB962C8B-B14F-4D97-AF65-F5344CB8AC3E}">
        <p14:creationId xmlns:p14="http://schemas.microsoft.com/office/powerpoint/2010/main" val="238478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As you continue to develop and refine your idea, keep in mind that you want to: </a:t>
            </a:r>
          </a:p>
          <a:p>
            <a:pPr marL="171450" indent="-171450">
              <a:buFont typeface="Arial"/>
              <a:buChar char="•"/>
            </a:pPr>
            <a:r>
              <a:rPr lang="en-US"/>
              <a:t>Define the problem or need you want to address. </a:t>
            </a:r>
            <a:endParaRPr lang="en-US">
              <a:cs typeface="Calibri" panose="020F0502020204030204"/>
            </a:endParaRPr>
          </a:p>
          <a:p>
            <a:pPr marL="171450" indent="-171450">
              <a:buFont typeface="Arial"/>
              <a:buChar char="•"/>
            </a:pPr>
            <a:r>
              <a:rPr lang="en-US"/>
              <a:t>Collect and critically analyze relevant background info. </a:t>
            </a:r>
            <a:endParaRPr lang="en-US">
              <a:cs typeface="Calibri" panose="020F0502020204030204"/>
            </a:endParaRPr>
          </a:p>
          <a:p>
            <a:pPr marL="171450" indent="-171450">
              <a:buFont typeface="Arial"/>
              <a:buChar char="•"/>
            </a:pPr>
            <a:r>
              <a:rPr lang="en-US"/>
              <a:t>Assess your idea’s potential for success and modify if necessary. </a:t>
            </a:r>
            <a:endParaRPr lang="en-US">
              <a:cs typeface="Calibri" panose="020F0502020204030204"/>
            </a:endParaRPr>
          </a:p>
          <a:p>
            <a:pPr marL="171450" indent="-171450">
              <a:buFont typeface="Arial"/>
              <a:buChar char="•"/>
            </a:pPr>
            <a:r>
              <a:rPr lang="en-US"/>
              <a:t>Seek constructive criticism from knowledgeable colleagues. </a:t>
            </a:r>
            <a:endParaRPr lang="en-US">
              <a:cs typeface="Calibri" panose="020F0502020204030204"/>
            </a:endParaRPr>
          </a:p>
          <a:p>
            <a:pPr marL="171450" indent="-171450">
              <a:buFont typeface="Arial"/>
              <a:buChar char="•"/>
            </a:pPr>
            <a:r>
              <a:rPr lang="en-US"/>
              <a:t>And finally, you want to Refine your idea or activity to maximize its potential for impact on your field. </a:t>
            </a:r>
            <a:endParaRPr lang="en-US">
              <a:cs typeface="Calibri"/>
            </a:endParaRPr>
          </a:p>
        </p:txBody>
      </p:sp>
      <p:sp>
        <p:nvSpPr>
          <p:cNvPr id="4" name="Slide Number Placeholder 3"/>
          <p:cNvSpPr>
            <a:spLocks noGrp="1"/>
          </p:cNvSpPr>
          <p:nvPr>
            <p:ph type="sldNum" sz="quarter" idx="5"/>
          </p:nvPr>
        </p:nvSpPr>
        <p:spPr/>
        <p:txBody>
          <a:bodyPr/>
          <a:lstStyle/>
          <a:p>
            <a:fld id="{E7CCE34D-CFF1-4FFE-815B-D050E7ED2DFD}" type="slidenum">
              <a:rPr lang="en-US" smtClean="0"/>
              <a:t>6</a:t>
            </a:fld>
            <a:endParaRPr lang="en-US"/>
          </a:p>
        </p:txBody>
      </p:sp>
    </p:spTree>
    <p:extLst>
      <p:ext uri="{BB962C8B-B14F-4D97-AF65-F5344CB8AC3E}">
        <p14:creationId xmlns:p14="http://schemas.microsoft.com/office/powerpoint/2010/main" val="139870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10000"/>
              </a:lnSpc>
              <a:spcBef>
                <a:spcPts val="1000"/>
              </a:spcBef>
              <a:spcAft>
                <a:spcPts val="800"/>
              </a:spcAft>
              <a:buFont typeface="Arial,Sans-Serif"/>
              <a:buChar char="•"/>
            </a:pPr>
            <a:r>
              <a:rPr lang="en-US"/>
              <a:t>Organize your idea – research agendas are useful</a:t>
            </a:r>
          </a:p>
          <a:p>
            <a:pPr marL="342900" indent="-342900">
              <a:lnSpc>
                <a:spcPct val="110000"/>
              </a:lnSpc>
              <a:spcBef>
                <a:spcPts val="1000"/>
              </a:spcBef>
              <a:spcAft>
                <a:spcPts val="800"/>
              </a:spcAft>
              <a:buFont typeface="Arial,Sans-Serif"/>
              <a:buChar char="•"/>
            </a:pPr>
            <a:r>
              <a:rPr lang="en-US"/>
              <a:t>Be encouraged to craft a 1 – 2-page doc synthesizing your idea(s)</a:t>
            </a:r>
          </a:p>
          <a:p>
            <a:pPr marL="342900" indent="-342900">
              <a:lnSpc>
                <a:spcPct val="110000"/>
              </a:lnSpc>
              <a:spcBef>
                <a:spcPts val="1000"/>
              </a:spcBef>
              <a:spcAft>
                <a:spcPts val="800"/>
              </a:spcAft>
              <a:buFont typeface="Arial,Sans-Serif"/>
              <a:buChar char="•"/>
            </a:pPr>
            <a:r>
              <a:rPr lang="en-US"/>
              <a:t>Follow the 5-step research agenda process</a:t>
            </a:r>
          </a:p>
          <a:p>
            <a:endParaRPr lang="en-US"/>
          </a:p>
          <a:p>
            <a:endParaRPr lang="en-US"/>
          </a:p>
          <a:p>
            <a:pPr marL="171450" indent="-171450">
              <a:buFont typeface="Arial,Sans-Serif"/>
              <a:buChar char="•"/>
            </a:pPr>
            <a:r>
              <a:rPr lang="en-US"/>
              <a:t>Research Agendas are often used in application materials </a:t>
            </a:r>
          </a:p>
          <a:p>
            <a:pPr marL="171450" indent="-171450">
              <a:buFont typeface="Arial,Sans-Serif"/>
              <a:buChar char="•"/>
            </a:pPr>
            <a:r>
              <a:rPr lang="en-US"/>
              <a:t>Applying for an academic job or research-based position </a:t>
            </a:r>
          </a:p>
          <a:p>
            <a:pPr marL="171450" indent="-171450">
              <a:buFont typeface="Arial,Sans-Serif"/>
              <a:buChar char="•"/>
            </a:pPr>
            <a:r>
              <a:rPr lang="en-US"/>
              <a:t>Applying for a grant or fellowship</a:t>
            </a:r>
          </a:p>
          <a:p>
            <a:pPr marL="171450" indent="-171450">
              <a:buFont typeface="Arial,Sans-Serif"/>
              <a:buChar char="•"/>
            </a:pPr>
            <a:endParaRPr lang="en-US"/>
          </a:p>
          <a:p>
            <a:r>
              <a:rPr lang="en-US"/>
              <a:t>a Research Agenda is a type of “road map” for moving ahead</a:t>
            </a:r>
          </a:p>
          <a:p>
            <a:endParaRPr lang="en-US"/>
          </a:p>
          <a:p>
            <a:r>
              <a:rPr lang="en-US"/>
              <a:t>First: locate your position within a larger discipline What specific sub-field of research are you operating within? What specific idea or issue do you want to explore?</a:t>
            </a:r>
          </a:p>
          <a:p>
            <a:endParaRPr lang="en-US"/>
          </a:p>
          <a:p>
            <a:r>
              <a:rPr lang="en-US"/>
              <a:t>Second: narrate your own approach to this research interest What do you prioritize or value when conducting research? What methods do you use when gathering and analyzing data?</a:t>
            </a:r>
          </a:p>
          <a:p>
            <a:endParaRPr lang="en-US"/>
          </a:p>
          <a:p>
            <a:r>
              <a:rPr lang="en-US"/>
              <a:t>Third: summarize how current scholarship syncs up with your research interest and priorities</a:t>
            </a:r>
          </a:p>
          <a:p>
            <a:endParaRPr lang="en-US"/>
          </a:p>
          <a:p>
            <a:r>
              <a:rPr lang="en-US"/>
              <a:t>Fourth: explain how you plan to build upon the ideas, concepts, or key terms you identified in Step Three. What specific projects do you plan to undertake? How can these projects contribute to the trends you've identified?</a:t>
            </a:r>
          </a:p>
          <a:p>
            <a:endParaRPr lang="en-US"/>
          </a:p>
          <a:p>
            <a:r>
              <a:rPr lang="en-US"/>
              <a:t>Fifth: clarify the benefits of undertaking this research What do you hope to accomplish? What do we gain from undertaking your research? What field(s) would benefit from your research?</a:t>
            </a:r>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E7CCE34D-CFF1-4FFE-815B-D050E7ED2DFD}" type="slidenum">
              <a:rPr lang="en-US" smtClean="0"/>
              <a:t>7</a:t>
            </a:fld>
            <a:endParaRPr lang="en-US"/>
          </a:p>
        </p:txBody>
      </p:sp>
    </p:spTree>
    <p:extLst>
      <p:ext uri="{BB962C8B-B14F-4D97-AF65-F5344CB8AC3E}">
        <p14:creationId xmlns:p14="http://schemas.microsoft.com/office/powerpoint/2010/main" val="244045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Now that you have a well-honed research idea – and possibly a fully developed research agenda –  it’s time to search for funding. </a:t>
            </a:r>
          </a:p>
          <a:p>
            <a:pPr marL="171450" indent="-171450">
              <a:buFont typeface="Arial"/>
              <a:buChar char="•"/>
            </a:pPr>
            <a:endParaRPr lang="en-US"/>
          </a:p>
          <a:p>
            <a:pPr marL="171450" indent="-171450">
              <a:buFont typeface="Arial"/>
              <a:buChar char="•"/>
            </a:pPr>
            <a:r>
              <a:rPr lang="en-US"/>
              <a:t>You want to </a:t>
            </a:r>
            <a:r>
              <a:rPr lang="en-US" u="sng"/>
              <a:t>align your research project with funders whose mission can be furthered by your research</a:t>
            </a:r>
            <a:r>
              <a:rPr lang="en-US"/>
              <a:t>. </a:t>
            </a:r>
          </a:p>
          <a:p>
            <a:pPr marL="171450" indent="-171450">
              <a:buFont typeface="Arial"/>
              <a:buChar char="•"/>
            </a:pPr>
            <a:r>
              <a:rPr lang="en-US"/>
              <a:t>NOTE: faculty can sometimes be so set on their research idea/agenda and miss that they need to align with the sponsor’s needs/wants. Rule of thumb, be flexible and ready to think creatively.</a:t>
            </a:r>
          </a:p>
          <a:p>
            <a:pPr marL="171450" indent="-171450">
              <a:buFont typeface="Arial"/>
              <a:buChar char="•"/>
            </a:pPr>
            <a:endParaRPr lang="en-US"/>
          </a:p>
          <a:p>
            <a:pPr marL="171450" indent="-171450">
              <a:buFont typeface="Arial"/>
              <a:buChar char="•"/>
            </a:pPr>
            <a:r>
              <a:rPr lang="en-US"/>
              <a:t>The type of funding you want to target will be dependent on the size and scope of the project – if you are looking for a million dollars, you’ll probably have to look at the federal or larger foundation level, if you are only looking for a small funding amount, local, and small foundation funding will be your best bet. </a:t>
            </a:r>
          </a:p>
          <a:p>
            <a:pPr marL="171450" indent="-171450">
              <a:buFont typeface="Arial"/>
              <a:buChar char="•"/>
            </a:pPr>
            <a:r>
              <a:rPr lang="en-US"/>
              <a:t>NOTE: For larger [federal] awards you can expect to try 2 – 3 times before getting an award and may need preliminary results or outcomes to demonstrate research viability.</a:t>
            </a:r>
          </a:p>
          <a:p>
            <a:pPr marL="171450" indent="-171450">
              <a:buFont typeface="Arial"/>
              <a:buChar char="•"/>
            </a:pPr>
            <a:endParaRPr lang="en-US"/>
          </a:p>
          <a:p>
            <a:pPr marL="171450" indent="-171450">
              <a:buFont typeface="Arial"/>
              <a:buChar char="•"/>
            </a:pPr>
            <a:r>
              <a:rPr lang="en-US"/>
              <a:t>You can even look to any professional organizations that you may already be a member of for different types of grants, usually in the 5-10k range.</a:t>
            </a:r>
          </a:p>
          <a:p>
            <a:pPr marL="342900" indent="-342900">
              <a:lnSpc>
                <a:spcPct val="110000"/>
              </a:lnSpc>
              <a:spcBef>
                <a:spcPts val="1000"/>
              </a:spcBef>
              <a:spcAft>
                <a:spcPts val="800"/>
              </a:spcAft>
              <a:buFont typeface="Arial,Sans-Serif"/>
              <a:buChar char="•"/>
            </a:pPr>
            <a:endParaRPr lang="en-US">
              <a:cs typeface="Calibri"/>
            </a:endParaRPr>
          </a:p>
        </p:txBody>
      </p:sp>
      <p:sp>
        <p:nvSpPr>
          <p:cNvPr id="4" name="Slide Number Placeholder 3"/>
          <p:cNvSpPr>
            <a:spLocks noGrp="1"/>
          </p:cNvSpPr>
          <p:nvPr>
            <p:ph type="sldNum" sz="quarter" idx="5"/>
          </p:nvPr>
        </p:nvSpPr>
        <p:spPr/>
        <p:txBody>
          <a:bodyPr/>
          <a:lstStyle/>
          <a:p>
            <a:fld id="{E7CCE34D-CFF1-4FFE-815B-D050E7ED2DFD}" type="slidenum">
              <a:rPr lang="en-US" smtClean="0"/>
              <a:t>8</a:t>
            </a:fld>
            <a:endParaRPr lang="en-US"/>
          </a:p>
        </p:txBody>
      </p:sp>
    </p:spTree>
    <p:extLst>
      <p:ext uri="{BB962C8B-B14F-4D97-AF65-F5344CB8AC3E}">
        <p14:creationId xmlns:p14="http://schemas.microsoft.com/office/powerpoint/2010/main" val="207969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Most of our funding searches take place through SPIN, a dedicated search engine that houses funding opportunity announcements. You can search text or keywords. </a:t>
            </a:r>
          </a:p>
          <a:p>
            <a:pPr marL="171450" indent="-171450">
              <a:buFont typeface="Arial"/>
              <a:buChar char="•"/>
            </a:pPr>
            <a:endParaRPr lang="en-US"/>
          </a:p>
          <a:p>
            <a:pPr marL="171450" indent="-171450">
              <a:buFont typeface="Arial"/>
              <a:buChar char="•"/>
            </a:pPr>
            <a:r>
              <a:rPr lang="en-US"/>
              <a:t>If you can’t find anything on SPIN, try googling “_____” grant – and if you really get stuck and can’t find anything, let us know and we will help. </a:t>
            </a:r>
          </a:p>
          <a:p>
            <a:pPr marL="171450" indent="-171450">
              <a:buFont typeface="Arial"/>
              <a:buChar char="•"/>
            </a:pPr>
            <a:endParaRPr lang="en-US"/>
          </a:p>
          <a:p>
            <a:pPr marL="171450" indent="-171450">
              <a:buFont typeface="Arial"/>
              <a:buChar char="•"/>
            </a:pPr>
            <a:r>
              <a:rPr lang="en-US"/>
              <a:t>Sometimes the perfect opportunity isn’t out there quite yet – but it will be. If you want to just type in the box and search through text you can, otherwise, we suggest starting with some keywords: as an example, we will choose STEM education.</a:t>
            </a:r>
          </a:p>
          <a:p>
            <a:pPr marL="171450" indent="-171450">
              <a:buFont typeface="Arial"/>
              <a:buChar char="•"/>
            </a:pPr>
            <a:endParaRPr lang="en-US"/>
          </a:p>
          <a:p>
            <a:pPr marL="171450" indent="-171450">
              <a:buFont typeface="Arial"/>
              <a:buChar char="•"/>
            </a:pPr>
            <a:r>
              <a:rPr lang="en-US"/>
              <a:t> You can also save searches,</a:t>
            </a:r>
          </a:p>
          <a:p>
            <a:pPr marL="171450" indent="-171450">
              <a:buFont typeface="Arial"/>
              <a:buChar char="•"/>
            </a:pPr>
            <a:endParaRPr lang="en-US"/>
          </a:p>
          <a:p>
            <a:pPr marL="171450" indent="-171450">
              <a:buFont typeface="Arial"/>
              <a:buChar char="•"/>
            </a:pPr>
            <a:endParaRPr lang="en-US"/>
          </a:p>
          <a:p>
            <a:pPr marL="171450" indent="-171450">
              <a:buFont typeface="Arial"/>
              <a:buChar char="•"/>
            </a:pPr>
            <a:r>
              <a:rPr lang="en-US"/>
              <a:t>and even set email alerts  so you won’t have to login and search frequently. </a:t>
            </a:r>
          </a:p>
          <a:p>
            <a:pPr marL="342900" indent="-342900">
              <a:lnSpc>
                <a:spcPct val="110000"/>
              </a:lnSpc>
              <a:spcBef>
                <a:spcPts val="1000"/>
              </a:spcBef>
              <a:spcAft>
                <a:spcPts val="800"/>
              </a:spcAft>
              <a:buFont typeface="Arial,Sans-Serif"/>
              <a:buChar char="•"/>
            </a:pPr>
            <a:endParaRPr lang="en-US">
              <a:cs typeface="Calibri"/>
            </a:endParaRPr>
          </a:p>
        </p:txBody>
      </p:sp>
      <p:sp>
        <p:nvSpPr>
          <p:cNvPr id="4" name="Slide Number Placeholder 3"/>
          <p:cNvSpPr>
            <a:spLocks noGrp="1"/>
          </p:cNvSpPr>
          <p:nvPr>
            <p:ph type="sldNum" sz="quarter" idx="5"/>
          </p:nvPr>
        </p:nvSpPr>
        <p:spPr/>
        <p:txBody>
          <a:bodyPr/>
          <a:lstStyle/>
          <a:p>
            <a:fld id="{E7CCE34D-CFF1-4FFE-815B-D050E7ED2DFD}" type="slidenum">
              <a:rPr lang="en-US" smtClean="0"/>
              <a:t>9</a:t>
            </a:fld>
            <a:endParaRPr lang="en-US"/>
          </a:p>
        </p:txBody>
      </p:sp>
    </p:spTree>
    <p:extLst>
      <p:ext uri="{BB962C8B-B14F-4D97-AF65-F5344CB8AC3E}">
        <p14:creationId xmlns:p14="http://schemas.microsoft.com/office/powerpoint/2010/main" val="2386177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FOAs are the absolute authority on the program – all of the information you will need for a successful submission are laid out in the FOA, or the Funding Opportunity Announcement. </a:t>
            </a:r>
          </a:p>
          <a:p>
            <a:endParaRPr lang="en-US"/>
          </a:p>
          <a:p>
            <a:r>
              <a:rPr lang="en-US"/>
              <a:t>Sometimes these FOAs are also known as: </a:t>
            </a:r>
          </a:p>
          <a:p>
            <a:pPr marL="171450" indent="-171450">
              <a:buFont typeface="Arial" panose="020B0604020202020204" pitchFamily="34" charset="0"/>
              <a:buChar char="•"/>
            </a:pPr>
            <a:r>
              <a:rPr lang="en-US"/>
              <a:t>NOFOs (notice of funding opportunity), </a:t>
            </a:r>
          </a:p>
          <a:p>
            <a:pPr marL="171450" indent="-171450">
              <a:buFont typeface="Arial" panose="020B0604020202020204" pitchFamily="34" charset="0"/>
              <a:buChar char="•"/>
            </a:pPr>
            <a:r>
              <a:rPr lang="en-US"/>
              <a:t>RFPs/RFAs (request for proposals/request for applications), and solicitations. </a:t>
            </a:r>
          </a:p>
          <a:p>
            <a:endParaRPr lang="en-US"/>
          </a:p>
          <a:p>
            <a:r>
              <a:rPr lang="en-US"/>
              <a:t>Different funders use different types of funding announcements – just know that the FOA, no matter its form, is the most crucial element in preparing to write your grant.</a:t>
            </a:r>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4035583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Msalerno@wcu.edu" TargetMode="External"/><Relationship Id="rId5" Type="http://schemas.openxmlformats.org/officeDocument/2006/relationships/hyperlink" Target="mailto:sellithorpe@wcu.edu" TargetMode="External"/><Relationship Id="rId4" Type="http://schemas.openxmlformats.org/officeDocument/2006/relationships/hyperlink" Target="mailto:kchansen@wc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5.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36.jpeg"/><Relationship Id="rId7" Type="http://schemas.openxmlformats.org/officeDocument/2006/relationships/diagramData" Target="../diagrams/data6.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9.jpeg"/><Relationship Id="rId11" Type="http://schemas.microsoft.com/office/2007/relationships/diagramDrawing" Target="../diagrams/drawing6.xml"/><Relationship Id="rId5" Type="http://schemas.openxmlformats.org/officeDocument/2006/relationships/image" Target="../media/image38.jpeg"/><Relationship Id="rId10" Type="http://schemas.openxmlformats.org/officeDocument/2006/relationships/diagramColors" Target="../diagrams/colors6.xml"/><Relationship Id="rId4" Type="http://schemas.openxmlformats.org/officeDocument/2006/relationships/image" Target="../media/image37.jpeg"/><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jpeg"/><Relationship Id="rId4" Type="http://schemas.openxmlformats.org/officeDocument/2006/relationships/image" Target="../media/image10.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0.jpeg"/><Relationship Id="rId4" Type="http://schemas.openxmlformats.org/officeDocument/2006/relationships/diagramLayout" Target="../diagrams/layout3.xm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0.jpeg"/><Relationship Id="rId4" Type="http://schemas.openxmlformats.org/officeDocument/2006/relationships/diagramLayout" Target="../diagrams/layout4.xm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0.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Autofit/>
          </a:bodyPr>
          <a:lstStyle/>
          <a:p>
            <a:pPr algn="ctr"/>
            <a:r>
              <a:rPr lang="en-US" sz="8800"/>
              <a:t>Grants     101</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485777" y="3682768"/>
            <a:ext cx="4706223" cy="2231166"/>
          </a:xfrm>
        </p:spPr>
        <p:txBody>
          <a:bodyPr vert="horz" wrap="square" lIns="0" tIns="0" rIns="0" bIns="0" rtlCol="0" anchor="t">
            <a:normAutofit fontScale="92500" lnSpcReduction="20000"/>
          </a:bodyPr>
          <a:lstStyle/>
          <a:p>
            <a:pPr>
              <a:lnSpc>
                <a:spcPct val="100000"/>
              </a:lnSpc>
              <a:spcBef>
                <a:spcPts val="0"/>
              </a:spcBef>
              <a:spcAft>
                <a:spcPts val="0"/>
              </a:spcAft>
            </a:pPr>
            <a:r>
              <a:rPr lang="en-US" sz="2200" u="sng" dirty="0"/>
              <a:t>Office of Research Administration (ORA)</a:t>
            </a:r>
          </a:p>
          <a:p>
            <a:pPr>
              <a:lnSpc>
                <a:spcPct val="100000"/>
              </a:lnSpc>
              <a:spcBef>
                <a:spcPts val="0"/>
              </a:spcBef>
              <a:spcAft>
                <a:spcPts val="0"/>
              </a:spcAft>
            </a:pPr>
            <a:endParaRPr lang="en-US" sz="1600"/>
          </a:p>
          <a:p>
            <a:pPr>
              <a:lnSpc>
                <a:spcPct val="100000"/>
              </a:lnSpc>
              <a:spcBef>
                <a:spcPts val="0"/>
              </a:spcBef>
              <a:spcAft>
                <a:spcPts val="0"/>
              </a:spcAft>
            </a:pPr>
            <a:r>
              <a:rPr lang="en-US" dirty="0"/>
              <a:t>Kloo Hansen </a:t>
            </a:r>
            <a:r>
              <a:rPr lang="en-US" sz="1600" dirty="0"/>
              <a:t>– Director</a:t>
            </a:r>
            <a:endParaRPr lang="en-US" sz="1600" dirty="0">
              <a:solidFill>
                <a:srgbClr val="FFFFFF">
                  <a:alpha val="60000"/>
                </a:srgbClr>
              </a:solidFill>
            </a:endParaRPr>
          </a:p>
          <a:p>
            <a:pPr>
              <a:lnSpc>
                <a:spcPct val="100000"/>
              </a:lnSpc>
              <a:spcBef>
                <a:spcPts val="0"/>
              </a:spcBef>
              <a:spcAft>
                <a:spcPts val="0"/>
              </a:spcAft>
            </a:pPr>
            <a:r>
              <a:rPr lang="en-US" sz="1600" dirty="0">
                <a:hlinkClick r:id="rId4"/>
              </a:rPr>
              <a:t>kchansen@wcu.edu</a:t>
            </a:r>
            <a:r>
              <a:rPr lang="en-US" sz="1600" dirty="0"/>
              <a:t> ; ext. 2010</a:t>
            </a:r>
            <a:endParaRPr lang="en-US" sz="1600" dirty="0">
              <a:solidFill>
                <a:srgbClr val="FFFFFF">
                  <a:alpha val="60000"/>
                </a:srgbClr>
              </a:solidFill>
            </a:endParaRPr>
          </a:p>
          <a:p>
            <a:pPr>
              <a:lnSpc>
                <a:spcPct val="100000"/>
              </a:lnSpc>
              <a:spcBef>
                <a:spcPts val="0"/>
              </a:spcBef>
              <a:spcAft>
                <a:spcPts val="0"/>
              </a:spcAft>
            </a:pPr>
            <a:endParaRPr lang="en-US" sz="1600"/>
          </a:p>
          <a:p>
            <a:pPr>
              <a:lnSpc>
                <a:spcPct val="100000"/>
              </a:lnSpc>
              <a:spcBef>
                <a:spcPts val="0"/>
              </a:spcBef>
              <a:spcAft>
                <a:spcPts val="0"/>
              </a:spcAft>
            </a:pPr>
            <a:r>
              <a:rPr lang="en-US" dirty="0"/>
              <a:t>Samantha Ellithorpe </a:t>
            </a:r>
            <a:r>
              <a:rPr lang="en-US" sz="1600" dirty="0"/>
              <a:t>– Pre-Award Services Manager</a:t>
            </a:r>
            <a:endParaRPr lang="en-US" sz="1600" dirty="0">
              <a:solidFill>
                <a:srgbClr val="FFFFFF">
                  <a:alpha val="60000"/>
                </a:srgbClr>
              </a:solidFill>
            </a:endParaRPr>
          </a:p>
          <a:p>
            <a:pPr>
              <a:lnSpc>
                <a:spcPct val="100000"/>
              </a:lnSpc>
              <a:spcBef>
                <a:spcPts val="0"/>
              </a:spcBef>
              <a:spcAft>
                <a:spcPts val="0"/>
              </a:spcAft>
            </a:pPr>
            <a:r>
              <a:rPr lang="en-US" sz="1600" dirty="0">
                <a:hlinkClick r:id="rId5"/>
              </a:rPr>
              <a:t>sellithorpe@wcu.edu</a:t>
            </a:r>
            <a:r>
              <a:rPr lang="en-US" sz="1600" dirty="0"/>
              <a:t> ; ext. 3180</a:t>
            </a:r>
            <a:endParaRPr lang="en-US" sz="1600" dirty="0">
              <a:solidFill>
                <a:srgbClr val="FFFFFF">
                  <a:alpha val="60000"/>
                </a:srgbClr>
              </a:solidFill>
            </a:endParaRPr>
          </a:p>
          <a:p>
            <a:pPr>
              <a:lnSpc>
                <a:spcPct val="100000"/>
              </a:lnSpc>
              <a:spcBef>
                <a:spcPts val="0"/>
              </a:spcBef>
              <a:spcAft>
                <a:spcPts val="0"/>
              </a:spcAft>
            </a:pPr>
            <a:endParaRPr lang="en-US" sz="1600">
              <a:solidFill>
                <a:srgbClr val="FFFFFF">
                  <a:alpha val="60000"/>
                </a:srgbClr>
              </a:solidFill>
            </a:endParaRPr>
          </a:p>
          <a:p>
            <a:pPr>
              <a:lnSpc>
                <a:spcPct val="100000"/>
              </a:lnSpc>
              <a:spcBef>
                <a:spcPts val="0"/>
              </a:spcBef>
              <a:spcAft>
                <a:spcPts val="0"/>
              </a:spcAft>
            </a:pPr>
            <a:r>
              <a:rPr lang="en-US" dirty="0">
                <a:solidFill>
                  <a:srgbClr val="FFFFFF">
                    <a:alpha val="60000"/>
                  </a:srgbClr>
                </a:solidFill>
                <a:ea typeface="+mn-lt"/>
                <a:cs typeface="+mn-lt"/>
              </a:rPr>
              <a:t>Matt Salerno </a:t>
            </a:r>
            <a:r>
              <a:rPr lang="en-US" sz="1600" dirty="0">
                <a:solidFill>
                  <a:srgbClr val="FFFFFF">
                    <a:alpha val="60000"/>
                  </a:srgbClr>
                </a:solidFill>
                <a:ea typeface="+mn-lt"/>
                <a:cs typeface="+mn-lt"/>
              </a:rPr>
              <a:t>– Research Services Coordinator</a:t>
            </a:r>
          </a:p>
          <a:p>
            <a:pPr>
              <a:lnSpc>
                <a:spcPct val="100000"/>
              </a:lnSpc>
              <a:spcBef>
                <a:spcPts val="0"/>
              </a:spcBef>
              <a:spcAft>
                <a:spcPts val="0"/>
              </a:spcAft>
            </a:pPr>
            <a:r>
              <a:rPr lang="en-US" sz="1600" dirty="0">
                <a:solidFill>
                  <a:srgbClr val="FFFFFF">
                    <a:alpha val="60000"/>
                  </a:srgbClr>
                </a:solidFill>
                <a:ea typeface="+mn-lt"/>
                <a:cs typeface="+mn-lt"/>
                <a:hlinkClick r:id="rId6"/>
              </a:rPr>
              <a:t>Msalerno@wcu.edu</a:t>
            </a:r>
            <a:r>
              <a:rPr lang="en-US" sz="1600" dirty="0">
                <a:solidFill>
                  <a:srgbClr val="FFFFFF">
                    <a:alpha val="60000"/>
                  </a:srgbClr>
                </a:solidFill>
                <a:ea typeface="+mn-lt"/>
                <a:cs typeface="+mn-lt"/>
              </a:rPr>
              <a:t> ; ext. 3180</a:t>
            </a:r>
            <a:endParaRPr lang="en-US" dirty="0">
              <a:solidFill>
                <a:srgbClr val="FFFFFF">
                  <a:alpha val="60000"/>
                </a:srgbClr>
              </a:solidFill>
            </a:endParaRPr>
          </a:p>
          <a:p>
            <a:pPr>
              <a:lnSpc>
                <a:spcPct val="100000"/>
              </a:lnSpc>
              <a:spcBef>
                <a:spcPts val="0"/>
              </a:spcBef>
              <a:spcAft>
                <a:spcPts val="0"/>
              </a:spcAft>
            </a:pPr>
            <a:endParaRPr lang="en-US" sz="1600">
              <a:solidFill>
                <a:srgbClr val="FFFFFF">
                  <a:alpha val="60000"/>
                </a:srgbClr>
              </a:solidFill>
            </a:endParaRP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779463" y="264224"/>
            <a:ext cx="5437187" cy="2593276"/>
          </a:xfrm>
        </p:spPr>
        <p:txBody>
          <a:bodyPr vert="horz" wrap="square" lIns="0" tIns="0" rIns="0" bIns="0" rtlCol="0" anchor="b" anchorCtr="0">
            <a:normAutofit/>
          </a:bodyPr>
          <a:lstStyle/>
          <a:p>
            <a:pPr>
              <a:lnSpc>
                <a:spcPct val="100000"/>
              </a:lnSpc>
            </a:pPr>
            <a:r>
              <a:rPr lang="en-US" sz="4800"/>
              <a:t>Funding Opportunity Announcements:</a:t>
            </a:r>
            <a:endParaRPr lang="en-US" sz="4800" kern="120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1556844" y="2702094"/>
            <a:ext cx="7965239" cy="2628899"/>
          </a:xfrm>
        </p:spPr>
        <p:txBody>
          <a:bodyPr vert="horz" wrap="square" lIns="0" tIns="0" rIns="0" bIns="0" rtlCol="0">
            <a:normAutofit fontScale="92500" lnSpcReduction="10000"/>
          </a:bodyPr>
          <a:lstStyle/>
          <a:p>
            <a:pPr marL="342900" indent="-342900">
              <a:lnSpc>
                <a:spcPct val="100000"/>
              </a:lnSpc>
              <a:buFont typeface="Arial" panose="020B0604020202020204" pitchFamily="34" charset="0"/>
              <a:buChar char="•"/>
            </a:pPr>
            <a:endParaRPr lang="en-US" kern="1200">
              <a:latin typeface="+mn-lt"/>
              <a:ea typeface="+mn-ea"/>
              <a:cs typeface="+mn-cs"/>
            </a:endParaRPr>
          </a:p>
          <a:p>
            <a:pPr marL="342900" indent="-342900">
              <a:lnSpc>
                <a:spcPct val="100000"/>
              </a:lnSpc>
              <a:buFont typeface="Arial" panose="020B0604020202020204" pitchFamily="34" charset="0"/>
              <a:buChar char="•"/>
            </a:pPr>
            <a:r>
              <a:rPr lang="en-US"/>
              <a:t>FOA</a:t>
            </a:r>
          </a:p>
          <a:p>
            <a:pPr marL="342900" indent="-342900">
              <a:lnSpc>
                <a:spcPct val="100000"/>
              </a:lnSpc>
              <a:buFont typeface="Arial" panose="020B0604020202020204" pitchFamily="34" charset="0"/>
              <a:buChar char="•"/>
            </a:pPr>
            <a:r>
              <a:rPr lang="en-US" kern="1200">
                <a:latin typeface="+mn-lt"/>
                <a:ea typeface="+mn-ea"/>
                <a:cs typeface="+mn-cs"/>
              </a:rPr>
              <a:t>NOFO</a:t>
            </a:r>
          </a:p>
          <a:p>
            <a:pPr marL="342900" indent="-342900">
              <a:lnSpc>
                <a:spcPct val="100000"/>
              </a:lnSpc>
              <a:buFont typeface="Arial" panose="020B0604020202020204" pitchFamily="34" charset="0"/>
              <a:buChar char="•"/>
            </a:pPr>
            <a:r>
              <a:rPr lang="en-US"/>
              <a:t>RFP/RFA</a:t>
            </a:r>
          </a:p>
          <a:p>
            <a:pPr marL="342900" indent="-342900">
              <a:lnSpc>
                <a:spcPct val="100000"/>
              </a:lnSpc>
              <a:buFont typeface="Arial" panose="020B0604020202020204" pitchFamily="34" charset="0"/>
              <a:buChar char="•"/>
            </a:pPr>
            <a:r>
              <a:rPr lang="en-US" sz="2900"/>
              <a:t>Solicitation</a:t>
            </a:r>
          </a:p>
          <a:p>
            <a:pPr marL="342900" indent="-342900">
              <a:lnSpc>
                <a:spcPct val="100000"/>
              </a:lnSpc>
              <a:buFont typeface="Arial" panose="020B0604020202020204" pitchFamily="34" charset="0"/>
              <a:buChar char="•"/>
            </a:pPr>
            <a:endParaRPr lang="en-US" kern="120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10</a:t>
            </a:fld>
            <a:endParaRPr lang="en-US"/>
          </a:p>
        </p:txBody>
      </p:sp>
      <p:sp>
        <p:nvSpPr>
          <p:cNvPr id="5" name="TextBox 4">
            <a:extLst>
              <a:ext uri="{FF2B5EF4-FFF2-40B4-BE49-F238E27FC236}">
                <a16:creationId xmlns:a16="http://schemas.microsoft.com/office/drawing/2014/main" id="{742BE796-CE32-4A7B-B00F-11F167556222}"/>
              </a:ext>
            </a:extLst>
          </p:cNvPr>
          <p:cNvSpPr txBox="1"/>
          <p:nvPr/>
        </p:nvSpPr>
        <p:spPr>
          <a:xfrm>
            <a:off x="246996" y="5676215"/>
            <a:ext cx="9601200" cy="830997"/>
          </a:xfrm>
          <a:prstGeom prst="rect">
            <a:avLst/>
          </a:prstGeom>
          <a:noFill/>
        </p:spPr>
        <p:txBody>
          <a:bodyPr wrap="square" rtlCol="0">
            <a:spAutoFit/>
          </a:bodyPr>
          <a:lstStyle/>
          <a:p>
            <a:r>
              <a:rPr lang="en-US" sz="2400" i="1"/>
              <a:t>FOAs contain information about: eligibility, funding type and amount, program restrictions and regulations, application and submission requirements.</a:t>
            </a:r>
          </a:p>
        </p:txBody>
      </p:sp>
    </p:spTree>
    <p:extLst>
      <p:ext uri="{BB962C8B-B14F-4D97-AF65-F5344CB8AC3E}">
        <p14:creationId xmlns:p14="http://schemas.microsoft.com/office/powerpoint/2010/main" val="2362286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a:t>Tips for reading the RFP:</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11</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a:extLst>
              <a:ext uri="{FF2B5EF4-FFF2-40B4-BE49-F238E27FC236}">
                <a16:creationId xmlns:a16="http://schemas.microsoft.com/office/drawing/2014/main" id="{3BA0B6F6-3E8E-41C1-B82B-BE012D6AFCA9}"/>
              </a:ext>
            </a:extLst>
          </p:cNvPr>
          <p:cNvSpPr txBox="1"/>
          <p:nvPr/>
        </p:nvSpPr>
        <p:spPr>
          <a:xfrm>
            <a:off x="872455" y="5941017"/>
            <a:ext cx="6107185" cy="64633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NOTE: Always allow time for derailments! Plan to submit well before the deadline</a:t>
            </a:r>
          </a:p>
        </p:txBody>
      </p:sp>
      <p:pic>
        <p:nvPicPr>
          <p:cNvPr id="29" name="Picture 28" descr="A picture containing text, person&#10;&#10;Description automatically generated">
            <a:extLst>
              <a:ext uri="{FF2B5EF4-FFF2-40B4-BE49-F238E27FC236}">
                <a16:creationId xmlns:a16="http://schemas.microsoft.com/office/drawing/2014/main" id="{2AE7129C-B6B2-4E76-930C-711F433F71E1}"/>
              </a:ext>
            </a:extLst>
          </p:cNvPr>
          <p:cNvPicPr>
            <a:picLocks noChangeAspect="1"/>
          </p:cNvPicPr>
          <p:nvPr/>
        </p:nvPicPr>
        <p:blipFill rotWithShape="1">
          <a:blip r:embed="rId3"/>
          <a:srcRect l="6142" r="6525"/>
          <a:stretch/>
        </p:blipFill>
        <p:spPr>
          <a:xfrm>
            <a:off x="7132438" y="2042335"/>
            <a:ext cx="2919370" cy="3466587"/>
          </a:xfrm>
          <a:prstGeom prst="rect">
            <a:avLst/>
          </a:prstGeom>
          <a:ln w="127000" cap="sq">
            <a:solidFill>
              <a:srgbClr val="CCE8DA"/>
            </a:solidFill>
            <a:miter lim="800000"/>
          </a:ln>
          <a:effectLst>
            <a:outerShdw blurRad="57150" dist="50800" dir="2700000" algn="tl" rotWithShape="0">
              <a:srgbClr val="000000">
                <a:alpha val="40000"/>
              </a:srgbClr>
            </a:outerShdw>
          </a:effectLst>
        </p:spPr>
      </p:pic>
      <p:graphicFrame>
        <p:nvGraphicFramePr>
          <p:cNvPr id="31" name="TextBox 17">
            <a:extLst>
              <a:ext uri="{FF2B5EF4-FFF2-40B4-BE49-F238E27FC236}">
                <a16:creationId xmlns:a16="http://schemas.microsoft.com/office/drawing/2014/main" id="{550C1EDA-0B55-2B5D-9CEE-03CEEF37E3A6}"/>
              </a:ext>
            </a:extLst>
          </p:cNvPr>
          <p:cNvGraphicFramePr/>
          <p:nvPr/>
        </p:nvGraphicFramePr>
        <p:xfrm>
          <a:off x="872455" y="1585519"/>
          <a:ext cx="6107185" cy="39703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134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48" name="Freeform: Shape 47">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Oval 48">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Oval 49">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Shape 50">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53" name="Rectangle 5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50861" y="580363"/>
            <a:ext cx="5437189" cy="1333055"/>
          </a:xfrm>
        </p:spPr>
        <p:txBody>
          <a:bodyPr vert="horz" wrap="square" lIns="0" tIns="0" rIns="0" bIns="0" rtlCol="0" anchor="t" anchorCtr="0">
            <a:normAutofit/>
          </a:bodyPr>
          <a:lstStyle/>
          <a:p>
            <a:r>
              <a:rPr lang="en-US"/>
              <a:t>Contact Program Officers</a:t>
            </a:r>
          </a:p>
        </p:txBody>
      </p:sp>
      <p:pic>
        <p:nvPicPr>
          <p:cNvPr id="36" name="Picture Placeholder 35" descr="A lady smiling in the office">
            <a:extLst>
              <a:ext uri="{FF2B5EF4-FFF2-40B4-BE49-F238E27FC236}">
                <a16:creationId xmlns:a16="http://schemas.microsoft.com/office/drawing/2014/main" id="{F3CCCCDF-EA66-4F5E-98F3-A05239CBBAC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tretch/>
        </p:blipFill>
        <p:spPr>
          <a:xfrm>
            <a:off x="881466" y="2528888"/>
            <a:ext cx="2112975" cy="1800225"/>
          </a:xfrm>
          <a:custGeom>
            <a:avLst/>
            <a:gdLst/>
            <a:ahLst/>
            <a:cxnLst/>
            <a:rect l="l" t="t" r="r" b="b"/>
            <a:pathLst>
              <a:path w="2887197" h="1889919">
                <a:moveTo>
                  <a:pt x="0" y="0"/>
                </a:moveTo>
                <a:lnTo>
                  <a:pt x="2887197" y="0"/>
                </a:lnTo>
                <a:lnTo>
                  <a:pt x="2887197" y="1889919"/>
                </a:lnTo>
                <a:lnTo>
                  <a:pt x="0" y="1889919"/>
                </a:lnTo>
                <a:close/>
              </a:path>
            </a:pathLst>
          </a:custGeom>
        </p:spPr>
      </p:pic>
      <p:sp>
        <p:nvSpPr>
          <p:cNvPr id="55" name="Oval 54">
            <a:extLst>
              <a:ext uri="{FF2B5EF4-FFF2-40B4-BE49-F238E27FC236}">
                <a16:creationId xmlns:a16="http://schemas.microsoft.com/office/drawing/2014/main" id="{77C1D6B0-0B26-4B90-AAD1-063228CD6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9586" y="224964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8" name="Picture Placeholder 37" descr="A lady in the office smiling at the camera&#10;">
            <a:extLst>
              <a:ext uri="{FF2B5EF4-FFF2-40B4-BE49-F238E27FC236}">
                <a16:creationId xmlns:a16="http://schemas.microsoft.com/office/drawing/2014/main" id="{8A6BB597-41F4-432E-8432-8F39511B2941}"/>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tretch/>
        </p:blipFill>
        <p:spPr>
          <a:xfrm>
            <a:off x="3863228" y="2528889"/>
            <a:ext cx="2129627" cy="1800225"/>
          </a:xfrm>
          <a:custGeom>
            <a:avLst/>
            <a:gdLst/>
            <a:ahLst/>
            <a:cxnLst/>
            <a:rect l="l" t="t" r="r" b="b"/>
            <a:pathLst>
              <a:path w="2887197" h="1889919">
                <a:moveTo>
                  <a:pt x="0" y="0"/>
                </a:moveTo>
                <a:lnTo>
                  <a:pt x="2887197" y="0"/>
                </a:lnTo>
                <a:lnTo>
                  <a:pt x="2887197" y="1889919"/>
                </a:lnTo>
                <a:lnTo>
                  <a:pt x="0" y="1889919"/>
                </a:lnTo>
                <a:close/>
              </a:path>
            </a:pathLst>
          </a:custGeom>
        </p:spPr>
      </p:pic>
      <p:pic>
        <p:nvPicPr>
          <p:cNvPr id="40" name="Picture Placeholder 39" descr="Smiling man with a beard">
            <a:extLst>
              <a:ext uri="{FF2B5EF4-FFF2-40B4-BE49-F238E27FC236}">
                <a16:creationId xmlns:a16="http://schemas.microsoft.com/office/drawing/2014/main" id="{76B2FC80-9F3B-46D8-94D9-882D90A858F6}"/>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tretch/>
        </p:blipFill>
        <p:spPr>
          <a:xfrm>
            <a:off x="873143" y="4508500"/>
            <a:ext cx="2129627" cy="1800225"/>
          </a:xfrm>
          <a:custGeom>
            <a:avLst/>
            <a:gdLst/>
            <a:ahLst/>
            <a:cxnLst/>
            <a:rect l="l" t="t" r="r" b="b"/>
            <a:pathLst>
              <a:path w="2887197" h="1889919">
                <a:moveTo>
                  <a:pt x="0" y="0"/>
                </a:moveTo>
                <a:lnTo>
                  <a:pt x="2887197" y="0"/>
                </a:lnTo>
                <a:lnTo>
                  <a:pt x="2887197" y="1889919"/>
                </a:lnTo>
                <a:lnTo>
                  <a:pt x="0" y="1889919"/>
                </a:lnTo>
                <a:close/>
              </a:path>
            </a:pathLst>
          </a:custGeom>
        </p:spPr>
      </p:pic>
      <p:pic>
        <p:nvPicPr>
          <p:cNvPr id="17" name="Picture Placeholder 16" descr="A man smiling in the office">
            <a:extLst>
              <a:ext uri="{FF2B5EF4-FFF2-40B4-BE49-F238E27FC236}">
                <a16:creationId xmlns:a16="http://schemas.microsoft.com/office/drawing/2014/main" id="{05ED5B1E-974F-476C-A3C9-572D3602E95E}"/>
              </a:ext>
            </a:extLst>
          </p:cNvPr>
          <p:cNvPicPr>
            <a:picLocks noGrp="1" noChangeAspect="1"/>
          </p:cNvPicPr>
          <p:nvPr>
            <p:ph type="pic" sz="quarter" idx="13"/>
          </p:nvPr>
        </p:nvPicPr>
        <p:blipFill rotWithShape="1">
          <a:blip r:embed="rId6" cstate="screen">
            <a:extLst>
              <a:ext uri="{28A0092B-C50C-407E-A947-70E740481C1C}">
                <a14:useLocalDpi xmlns:a14="http://schemas.microsoft.com/office/drawing/2010/main" val="0"/>
              </a:ext>
            </a:extLst>
          </a:blip>
          <a:stretch/>
        </p:blipFill>
        <p:spPr>
          <a:xfrm>
            <a:off x="3863230" y="4508500"/>
            <a:ext cx="2129627" cy="1800225"/>
          </a:xfrm>
          <a:custGeom>
            <a:avLst/>
            <a:gdLst/>
            <a:ahLst/>
            <a:cxnLst/>
            <a:rect l="l" t="t" r="r" b="b"/>
            <a:pathLst>
              <a:path w="2887197" h="1889919">
                <a:moveTo>
                  <a:pt x="0" y="0"/>
                </a:moveTo>
                <a:lnTo>
                  <a:pt x="2887197" y="0"/>
                </a:lnTo>
                <a:lnTo>
                  <a:pt x="2887197" y="1889919"/>
                </a:lnTo>
                <a:lnTo>
                  <a:pt x="0" y="1889919"/>
                </a:lnTo>
                <a:close/>
              </a:path>
            </a:pathLst>
          </a:custGeom>
        </p:spPr>
      </p:pic>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12</a:t>
            </a:fld>
            <a:endParaRPr lang="en-US">
              <a:solidFill>
                <a:schemeClr val="tx1">
                  <a:alpha val="80000"/>
                </a:schemeClr>
              </a:solidFill>
            </a:endParaRPr>
          </a:p>
        </p:txBody>
      </p:sp>
      <p:graphicFrame>
        <p:nvGraphicFramePr>
          <p:cNvPr id="42" name="TextBox 20">
            <a:extLst>
              <a:ext uri="{FF2B5EF4-FFF2-40B4-BE49-F238E27FC236}">
                <a16:creationId xmlns:a16="http://schemas.microsoft.com/office/drawing/2014/main" id="{C71A36E9-AB5E-6CCC-A8B6-0BBACA6C5476}"/>
              </a:ext>
            </a:extLst>
          </p:cNvPr>
          <p:cNvGraphicFramePr/>
          <p:nvPr>
            <p:extLst>
              <p:ext uri="{D42A27DB-BD31-4B8C-83A1-F6EECF244321}">
                <p14:modId xmlns:p14="http://schemas.microsoft.com/office/powerpoint/2010/main" val="265427876"/>
              </p:ext>
            </p:extLst>
          </p:nvPr>
        </p:nvGraphicFramePr>
        <p:xfrm>
          <a:off x="7140576" y="1539081"/>
          <a:ext cx="4500562" cy="47696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7987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4668836" cy="717463"/>
          </a:xfrm>
        </p:spPr>
        <p:txBody>
          <a:bodyPr>
            <a:normAutofit/>
          </a:bodyPr>
          <a:lstStyle/>
          <a:p>
            <a:r>
              <a:rPr lang="en-US"/>
              <a:t>Building the Budget</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4097338"/>
            <a:ext cx="3565524" cy="2351087"/>
          </a:xfrm>
        </p:spPr>
        <p:txBody>
          <a:bodyPr/>
          <a:lstStyle/>
          <a:p>
            <a:endParaRPr lang="en-US"/>
          </a:p>
          <a:p>
            <a:endParaRPr lang="en-US"/>
          </a:p>
        </p:txBody>
      </p:sp>
      <p:pic>
        <p:nvPicPr>
          <p:cNvPr id="18" name="Picture Placeholder 17" descr="A person drawing on a white board">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5535809" y="656633"/>
            <a:ext cx="5132388" cy="5132388"/>
          </a:xfrm>
        </p:spPr>
      </p:pic>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13</a:t>
            </a:fld>
            <a:endParaRPr lang="en-US"/>
          </a:p>
        </p:txBody>
      </p:sp>
      <p:sp>
        <p:nvSpPr>
          <p:cNvPr id="2" name="TextBox 1">
            <a:extLst>
              <a:ext uri="{FF2B5EF4-FFF2-40B4-BE49-F238E27FC236}">
                <a16:creationId xmlns:a16="http://schemas.microsoft.com/office/drawing/2014/main" id="{ADB3ADB5-C598-4FFD-BB28-CA4B648FC243}"/>
              </a:ext>
            </a:extLst>
          </p:cNvPr>
          <p:cNvSpPr txBox="1"/>
          <p:nvPr/>
        </p:nvSpPr>
        <p:spPr>
          <a:xfrm>
            <a:off x="550863" y="2600325"/>
            <a:ext cx="4668836" cy="646331"/>
          </a:xfrm>
          <a:prstGeom prst="rect">
            <a:avLst/>
          </a:prstGeom>
          <a:noFill/>
        </p:spPr>
        <p:txBody>
          <a:bodyPr wrap="square" rtlCol="0">
            <a:spAutoFit/>
          </a:bodyPr>
          <a:lstStyle/>
          <a:p>
            <a:pPr marL="285750" indent="-285750">
              <a:buFont typeface="Courier New" panose="02070309020205020404" pitchFamily="49" charset="0"/>
              <a:buChar char="o"/>
            </a:pPr>
            <a:endParaRPr lang="en-US"/>
          </a:p>
          <a:p>
            <a:pPr marL="285750" indent="-285750">
              <a:buFont typeface="Courier New" panose="02070309020205020404" pitchFamily="49" charset="0"/>
              <a:buChar char="o"/>
            </a:pPr>
            <a:endParaRPr lang="en-US"/>
          </a:p>
        </p:txBody>
      </p:sp>
      <p:sp>
        <p:nvSpPr>
          <p:cNvPr id="3" name="TextBox 2">
            <a:extLst>
              <a:ext uri="{FF2B5EF4-FFF2-40B4-BE49-F238E27FC236}">
                <a16:creationId xmlns:a16="http://schemas.microsoft.com/office/drawing/2014/main" id="{E06995D8-F516-48AC-B985-3612D0054189}"/>
              </a:ext>
            </a:extLst>
          </p:cNvPr>
          <p:cNvSpPr txBox="1"/>
          <p:nvPr/>
        </p:nvSpPr>
        <p:spPr>
          <a:xfrm>
            <a:off x="5637402" y="2973897"/>
            <a:ext cx="914400" cy="914400"/>
          </a:xfrm>
          <a:prstGeom prst="rect">
            <a:avLst/>
          </a:prstGeom>
          <a:noFill/>
        </p:spPr>
        <p:txBody>
          <a:bodyPr wrap="square" rtlCol="0">
            <a:spAutoFit/>
          </a:bodyPr>
          <a:lstStyle/>
          <a:p>
            <a:endParaRPr lang="en-US"/>
          </a:p>
        </p:txBody>
      </p:sp>
      <p:sp>
        <p:nvSpPr>
          <p:cNvPr id="4" name="TextBox 3">
            <a:extLst>
              <a:ext uri="{FF2B5EF4-FFF2-40B4-BE49-F238E27FC236}">
                <a16:creationId xmlns:a16="http://schemas.microsoft.com/office/drawing/2014/main" id="{160F2CFF-7C59-490E-AE5A-93782A7E06BF}"/>
              </a:ext>
            </a:extLst>
          </p:cNvPr>
          <p:cNvSpPr txBox="1"/>
          <p:nvPr/>
        </p:nvSpPr>
        <p:spPr>
          <a:xfrm>
            <a:off x="739978" y="1602651"/>
            <a:ext cx="4479721" cy="3754874"/>
          </a:xfrm>
          <a:prstGeom prst="rect">
            <a:avLst/>
          </a:prstGeom>
          <a:noFill/>
        </p:spPr>
        <p:txBody>
          <a:bodyPr wrap="square" lIns="91440" tIns="45720" rIns="91440" bIns="45720" rtlCol="0" anchor="t">
            <a:spAutoFit/>
          </a:bodyPr>
          <a:lstStyle/>
          <a:p>
            <a:r>
              <a:rPr lang="en-US" sz="2000"/>
              <a:t>Typical budget lines include:</a:t>
            </a:r>
          </a:p>
          <a:p>
            <a:endParaRPr lang="en-US" sz="2000"/>
          </a:p>
          <a:p>
            <a:r>
              <a:rPr lang="en-US" sz="2000"/>
              <a:t>-   Personnel</a:t>
            </a:r>
          </a:p>
          <a:p>
            <a:pPr marL="285750" indent="-285750">
              <a:buFontTx/>
              <a:buChar char="-"/>
            </a:pPr>
            <a:r>
              <a:rPr lang="en-US" sz="2000"/>
              <a:t>Fringe Benefits</a:t>
            </a:r>
          </a:p>
          <a:p>
            <a:pPr marL="285750" indent="-285750">
              <a:buFontTx/>
              <a:buChar char="-"/>
            </a:pPr>
            <a:r>
              <a:rPr lang="en-US" sz="2000"/>
              <a:t>Equipment (&gt;$5,000/unit; lasts &gt;2 years)</a:t>
            </a:r>
          </a:p>
          <a:p>
            <a:pPr marL="285750" indent="-285750">
              <a:buFontTx/>
              <a:buChar char="-"/>
            </a:pPr>
            <a:r>
              <a:rPr lang="en-US" sz="2000"/>
              <a:t>Supplies (expendable/short-term)</a:t>
            </a:r>
          </a:p>
          <a:p>
            <a:pPr marL="285750" indent="-285750">
              <a:buFontTx/>
              <a:buChar char="-"/>
            </a:pPr>
            <a:r>
              <a:rPr lang="en-US" sz="2000"/>
              <a:t>Travel</a:t>
            </a:r>
          </a:p>
          <a:p>
            <a:pPr marL="285750" indent="-285750">
              <a:buFontTx/>
              <a:buChar char="-"/>
            </a:pPr>
            <a:r>
              <a:rPr lang="en-US" sz="2000"/>
              <a:t>Contractual</a:t>
            </a:r>
          </a:p>
          <a:p>
            <a:pPr marL="285750" indent="-285750">
              <a:buFontTx/>
              <a:buChar char="-"/>
            </a:pPr>
            <a:r>
              <a:rPr lang="en-US" sz="2000"/>
              <a:t>Other</a:t>
            </a:r>
          </a:p>
          <a:p>
            <a:pPr marL="285750" indent="-285750">
              <a:buFontTx/>
              <a:buChar char="-"/>
            </a:pPr>
            <a:r>
              <a:rPr lang="en-US" sz="2000"/>
              <a:t>Indirect Costs (WCU rate is 44.24%)</a:t>
            </a:r>
          </a:p>
          <a:p>
            <a:pPr marL="285750" indent="-285750">
              <a:buFontTx/>
              <a:buChar char="-"/>
            </a:pPr>
            <a:endParaRPr lang="en-US"/>
          </a:p>
        </p:txBody>
      </p:sp>
      <p:sp>
        <p:nvSpPr>
          <p:cNvPr id="5" name="TextBox 4">
            <a:extLst>
              <a:ext uri="{FF2B5EF4-FFF2-40B4-BE49-F238E27FC236}">
                <a16:creationId xmlns:a16="http://schemas.microsoft.com/office/drawing/2014/main" id="{E07F0B8A-0B19-4992-AD4E-5C0B978B0314}"/>
              </a:ext>
            </a:extLst>
          </p:cNvPr>
          <p:cNvSpPr txBox="1"/>
          <p:nvPr/>
        </p:nvSpPr>
        <p:spPr>
          <a:xfrm>
            <a:off x="318782" y="5951294"/>
            <a:ext cx="11049350" cy="461665"/>
          </a:xfrm>
          <a:prstGeom prst="rect">
            <a:avLst/>
          </a:prstGeom>
          <a:noFill/>
        </p:spPr>
        <p:txBody>
          <a:bodyPr wrap="square" rtlCol="0">
            <a:spAutoFit/>
          </a:bodyPr>
          <a:lstStyle/>
          <a:p>
            <a:r>
              <a:rPr lang="en-US" sz="2400"/>
              <a:t>Do not be intimidated by the budget! ORA is here to help develop the budget </a:t>
            </a:r>
            <a:r>
              <a:rPr lang="en-US" sz="2400" i="1"/>
              <a:t>with</a:t>
            </a:r>
            <a:r>
              <a:rPr lang="en-US" sz="2400"/>
              <a:t> you!</a:t>
            </a:r>
          </a:p>
        </p:txBody>
      </p:sp>
    </p:spTree>
    <p:extLst>
      <p:ext uri="{BB962C8B-B14F-4D97-AF65-F5344CB8AC3E}">
        <p14:creationId xmlns:p14="http://schemas.microsoft.com/office/powerpoint/2010/main" val="428408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276838" y="350788"/>
            <a:ext cx="5358916" cy="1201175"/>
          </a:xfrm>
        </p:spPr>
        <p:txBody>
          <a:bodyPr/>
          <a:lstStyle/>
          <a:p>
            <a:r>
              <a:rPr lang="en-US" sz="4000"/>
              <a:t>Building the Budget </a:t>
            </a:r>
            <a:br>
              <a:rPr lang="en-US" sz="4000"/>
            </a:br>
            <a:r>
              <a:rPr lang="en-US" sz="4000"/>
              <a:t>Narrative/Justification</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1688" y="1814252"/>
            <a:ext cx="5773611" cy="4846848"/>
          </a:xfrm>
        </p:spPr>
        <p:txBody>
          <a:bodyPr/>
          <a:lstStyle/>
          <a:p>
            <a:pPr>
              <a:lnSpc>
                <a:spcPct val="100000"/>
              </a:lnSpc>
              <a:spcBef>
                <a:spcPts val="300"/>
              </a:spcBef>
              <a:spcAft>
                <a:spcPts val="300"/>
              </a:spcAft>
            </a:pPr>
            <a:r>
              <a:rPr lang="en-US" sz="1800"/>
              <a:t>Budget Narrative must be consistent with the Project Narrative.</a:t>
            </a:r>
          </a:p>
          <a:p>
            <a:pPr>
              <a:lnSpc>
                <a:spcPct val="100000"/>
              </a:lnSpc>
              <a:spcBef>
                <a:spcPts val="300"/>
              </a:spcBef>
              <a:spcAft>
                <a:spcPts val="300"/>
              </a:spcAft>
            </a:pPr>
            <a:endParaRPr lang="en-US" sz="1800"/>
          </a:p>
          <a:p>
            <a:pPr>
              <a:lnSpc>
                <a:spcPct val="100000"/>
              </a:lnSpc>
              <a:spcBef>
                <a:spcPts val="300"/>
              </a:spcBef>
              <a:spcAft>
                <a:spcPts val="300"/>
              </a:spcAft>
            </a:pPr>
            <a:r>
              <a:rPr lang="en-US" sz="1800" u="sng"/>
              <a:t>Tips for Budget Narrative development:</a:t>
            </a:r>
          </a:p>
          <a:p>
            <a:pPr marL="285750" indent="-285750">
              <a:lnSpc>
                <a:spcPct val="100000"/>
              </a:lnSpc>
              <a:spcBef>
                <a:spcPts val="300"/>
              </a:spcBef>
              <a:spcAft>
                <a:spcPts val="300"/>
              </a:spcAft>
              <a:buFont typeface="Wingdings" panose="05000000000000000000" pitchFamily="2" charset="2"/>
              <a:buChar char="Ø"/>
            </a:pPr>
            <a:r>
              <a:rPr lang="en-US" sz="1800"/>
              <a:t>Show a clear method of calculation for each item</a:t>
            </a:r>
          </a:p>
          <a:p>
            <a:pPr marL="285750" indent="-285750">
              <a:lnSpc>
                <a:spcPct val="100000"/>
              </a:lnSpc>
              <a:spcBef>
                <a:spcPts val="300"/>
              </a:spcBef>
              <a:spcAft>
                <a:spcPts val="300"/>
              </a:spcAft>
              <a:buFont typeface="Wingdings" panose="05000000000000000000" pitchFamily="2" charset="2"/>
              <a:buChar char="Ø"/>
            </a:pPr>
            <a:r>
              <a:rPr lang="en-US" sz="1800"/>
              <a:t>Link each item back to grant activities and grantmaker goals</a:t>
            </a:r>
          </a:p>
          <a:p>
            <a:pPr marL="285750" indent="-285750">
              <a:lnSpc>
                <a:spcPct val="100000"/>
              </a:lnSpc>
              <a:spcBef>
                <a:spcPts val="300"/>
              </a:spcBef>
              <a:spcAft>
                <a:spcPts val="300"/>
              </a:spcAft>
              <a:buFont typeface="Wingdings" panose="05000000000000000000" pitchFamily="2" charset="2"/>
              <a:buChar char="Ø"/>
            </a:pPr>
            <a:r>
              <a:rPr lang="en-US" sz="1800"/>
              <a:t>Use the same terminology that you used in the project narrative</a:t>
            </a:r>
          </a:p>
          <a:p>
            <a:pPr marL="285750" indent="-285750">
              <a:lnSpc>
                <a:spcPct val="100000"/>
              </a:lnSpc>
              <a:spcBef>
                <a:spcPts val="300"/>
              </a:spcBef>
              <a:spcAft>
                <a:spcPts val="300"/>
              </a:spcAft>
              <a:buFont typeface="Wingdings" panose="05000000000000000000" pitchFamily="2" charset="2"/>
              <a:buChar char="Ø"/>
            </a:pPr>
            <a:r>
              <a:rPr lang="en-US" sz="1800"/>
              <a:t>A table can make the information easier to digest</a:t>
            </a:r>
          </a:p>
          <a:p>
            <a:pPr marL="285750" indent="-285750">
              <a:lnSpc>
                <a:spcPct val="100000"/>
              </a:lnSpc>
              <a:spcBef>
                <a:spcPts val="300"/>
              </a:spcBef>
              <a:spcAft>
                <a:spcPts val="300"/>
              </a:spcAft>
              <a:buFont typeface="Wingdings" panose="05000000000000000000" pitchFamily="2" charset="2"/>
              <a:buChar char="Ø"/>
            </a:pPr>
            <a:r>
              <a:rPr lang="en-US" sz="1800"/>
              <a:t>Be specific!</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14</a:t>
            </a:fld>
            <a:endParaRPr lang="en-US"/>
          </a:p>
        </p:txBody>
      </p:sp>
    </p:spTree>
    <p:extLst>
      <p:ext uri="{BB962C8B-B14F-4D97-AF65-F5344CB8AC3E}">
        <p14:creationId xmlns:p14="http://schemas.microsoft.com/office/powerpoint/2010/main" val="1868869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378087" y="226058"/>
            <a:ext cx="11091600" cy="1332000"/>
          </a:xfrm>
        </p:spPr>
        <p:txBody>
          <a:bodyPr/>
          <a:lstStyle/>
          <a:p>
            <a:r>
              <a:rPr lang="en-US" sz="4400">
                <a:ea typeface="+mj-lt"/>
                <a:cs typeface="+mj-lt"/>
              </a:rPr>
              <a:t>Institutional/Internal Approvals:</a:t>
            </a:r>
            <a:endParaRPr lang="en-US"/>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nvPr>
        </p:nvGraphicFramePr>
        <p:xfrm>
          <a:off x="722313" y="1444625"/>
          <a:ext cx="11090275" cy="486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dirty="0" smtClean="0"/>
              <a:pPr/>
              <a:t>15</a:t>
            </a:fld>
            <a:endParaRPr lang="en-US"/>
          </a:p>
        </p:txBody>
      </p:sp>
    </p:spTree>
    <p:extLst>
      <p:ext uri="{BB962C8B-B14F-4D97-AF65-F5344CB8AC3E}">
        <p14:creationId xmlns:p14="http://schemas.microsoft.com/office/powerpoint/2010/main" val="250597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378087" y="226058"/>
            <a:ext cx="11091600" cy="1332000"/>
          </a:xfrm>
        </p:spPr>
        <p:txBody>
          <a:bodyPr/>
          <a:lstStyle/>
          <a:p>
            <a:r>
              <a:rPr lang="en-US" sz="7200" u="sng"/>
              <a:t>Timeline</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3321012971"/>
              </p:ext>
            </p:extLst>
          </p:nvPr>
        </p:nvGraphicFramePr>
        <p:xfrm>
          <a:off x="722313" y="1444625"/>
          <a:ext cx="11090275" cy="486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16</a:t>
            </a:fld>
            <a:endParaRPr lang="en-US"/>
          </a:p>
        </p:txBody>
      </p:sp>
    </p:spTree>
    <p:extLst>
      <p:ext uri="{BB962C8B-B14F-4D97-AF65-F5344CB8AC3E}">
        <p14:creationId xmlns:p14="http://schemas.microsoft.com/office/powerpoint/2010/main" val="262463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4668836" cy="1870075"/>
          </a:xfrm>
        </p:spPr>
        <p:txBody>
          <a:bodyPr>
            <a:normAutofit/>
          </a:bodyPr>
          <a:lstStyle/>
          <a:p>
            <a:r>
              <a:rPr lang="en-US"/>
              <a:t>ORA is here to help with your sponsored research project:</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4097338"/>
            <a:ext cx="3565524" cy="2351087"/>
          </a:xfrm>
        </p:spPr>
        <p:txBody>
          <a:bodyPr/>
          <a:lstStyle/>
          <a:p>
            <a:endParaRPr lang="en-US"/>
          </a:p>
          <a:p>
            <a:endParaRPr lang="en-US"/>
          </a:p>
        </p:txBody>
      </p:sp>
      <p:pic>
        <p:nvPicPr>
          <p:cNvPr id="18" name="Picture Placeholder 17" descr="A person drawing on a white board">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5535809" y="656633"/>
            <a:ext cx="5132388" cy="5132388"/>
          </a:xfrm>
        </p:spPr>
      </p:pic>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17</a:t>
            </a:fld>
            <a:endParaRPr lang="en-US"/>
          </a:p>
        </p:txBody>
      </p:sp>
      <p:sp>
        <p:nvSpPr>
          <p:cNvPr id="2" name="TextBox 1">
            <a:extLst>
              <a:ext uri="{FF2B5EF4-FFF2-40B4-BE49-F238E27FC236}">
                <a16:creationId xmlns:a16="http://schemas.microsoft.com/office/drawing/2014/main" id="{ADB3ADB5-C598-4FFD-BB28-CA4B648FC243}"/>
              </a:ext>
            </a:extLst>
          </p:cNvPr>
          <p:cNvSpPr txBox="1"/>
          <p:nvPr/>
        </p:nvSpPr>
        <p:spPr>
          <a:xfrm>
            <a:off x="550863" y="2600325"/>
            <a:ext cx="4668836" cy="2308324"/>
          </a:xfrm>
          <a:prstGeom prst="rect">
            <a:avLst/>
          </a:prstGeom>
          <a:noFill/>
        </p:spPr>
        <p:txBody>
          <a:bodyPr wrap="square" rtlCol="0">
            <a:spAutoFit/>
          </a:bodyPr>
          <a:lstStyle/>
          <a:p>
            <a:pPr marL="285750" indent="-285750">
              <a:buFont typeface="Courier New" panose="02070309020205020404" pitchFamily="49" charset="0"/>
              <a:buChar char="o"/>
            </a:pPr>
            <a:endParaRPr lang="en-US"/>
          </a:p>
          <a:p>
            <a:pPr marL="285750" indent="-285750">
              <a:buFont typeface="Courier New" panose="02070309020205020404" pitchFamily="49" charset="0"/>
              <a:buChar char="o"/>
            </a:pPr>
            <a:r>
              <a:rPr lang="en-US"/>
              <a:t>Questions</a:t>
            </a:r>
          </a:p>
          <a:p>
            <a:pPr marL="285750" indent="-285750">
              <a:buFont typeface="Courier New" panose="02070309020205020404" pitchFamily="49" charset="0"/>
              <a:buChar char="o"/>
            </a:pPr>
            <a:r>
              <a:rPr lang="en-US"/>
              <a:t>Planning</a:t>
            </a:r>
          </a:p>
          <a:p>
            <a:pPr marL="285750" indent="-285750">
              <a:buFont typeface="Courier New" panose="02070309020205020404" pitchFamily="49" charset="0"/>
              <a:buChar char="o"/>
            </a:pPr>
            <a:r>
              <a:rPr lang="en-US"/>
              <a:t>Budget Development</a:t>
            </a:r>
          </a:p>
          <a:p>
            <a:pPr marL="285750" indent="-285750">
              <a:buFont typeface="Courier New" panose="02070309020205020404" pitchFamily="49" charset="0"/>
              <a:buChar char="o"/>
            </a:pPr>
            <a:r>
              <a:rPr lang="en-US"/>
              <a:t>Administrative pieces</a:t>
            </a:r>
          </a:p>
          <a:p>
            <a:pPr marL="285750" indent="-285750">
              <a:buFont typeface="Courier New" panose="02070309020205020404" pitchFamily="49" charset="0"/>
              <a:buChar char="o"/>
            </a:pPr>
            <a:r>
              <a:rPr lang="en-US"/>
              <a:t>Routing for internal approvals</a:t>
            </a:r>
          </a:p>
          <a:p>
            <a:pPr marL="285750" indent="-285750">
              <a:buFont typeface="Courier New" panose="02070309020205020404" pitchFamily="49" charset="0"/>
              <a:buChar char="o"/>
            </a:pPr>
            <a:r>
              <a:rPr lang="en-US"/>
              <a:t>Submission</a:t>
            </a:r>
          </a:p>
          <a:p>
            <a:pPr marL="285750" indent="-285750">
              <a:buFont typeface="Courier New" panose="02070309020205020404" pitchFamily="49" charset="0"/>
              <a:buChar char="o"/>
            </a:pPr>
            <a:endParaRPr lang="en-US"/>
          </a:p>
        </p:txBody>
      </p:sp>
    </p:spTree>
    <p:extLst>
      <p:ext uri="{BB962C8B-B14F-4D97-AF65-F5344CB8AC3E}">
        <p14:creationId xmlns:p14="http://schemas.microsoft.com/office/powerpoint/2010/main" val="395518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2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2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3" name="Rectangle 3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4029" r="10860" b="-1"/>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5" name="Rectangle 34">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92000" y="-3"/>
            <a:ext cx="9000000"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6203951" y="549275"/>
            <a:ext cx="5437187" cy="2986234"/>
          </a:xfrm>
        </p:spPr>
        <p:txBody>
          <a:bodyPr vert="horz" wrap="square" lIns="0" tIns="0" rIns="0" bIns="0" rtlCol="0" anchor="b" anchorCtr="0">
            <a:normAutofit/>
          </a:bodyPr>
          <a:lstStyle/>
          <a:p>
            <a:pPr>
              <a:lnSpc>
                <a:spcPct val="100000"/>
              </a:lnSpc>
            </a:pPr>
            <a:r>
              <a:rPr lang="en-US" sz="8800" kern="1200">
                <a:latin typeface="+mj-lt"/>
                <a:ea typeface="+mj-ea"/>
                <a:cs typeface="+mj-cs"/>
              </a:rPr>
              <a:t>3 – 2 – 1 </a:t>
            </a:r>
            <a:endParaRPr lang="en-US" sz="8800" kern="1200">
              <a:latin typeface="+mj-lt"/>
            </a:endParaRP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18</a:t>
            </a:fld>
            <a:endParaRPr lang="en-US">
              <a:solidFill>
                <a:schemeClr val="tx1">
                  <a:alpha val="80000"/>
                </a:schemeClr>
              </a:solidFill>
            </a:endParaRPr>
          </a:p>
        </p:txBody>
      </p:sp>
    </p:spTree>
    <p:extLst>
      <p:ext uri="{BB962C8B-B14F-4D97-AF65-F5344CB8AC3E}">
        <p14:creationId xmlns:p14="http://schemas.microsoft.com/office/powerpoint/2010/main" val="352156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AAEE-BD78-7F55-2518-E9A234DB9224}"/>
              </a:ext>
            </a:extLst>
          </p:cNvPr>
          <p:cNvSpPr>
            <a:spLocks noGrp="1"/>
          </p:cNvSpPr>
          <p:nvPr>
            <p:ph type="title"/>
          </p:nvPr>
        </p:nvSpPr>
        <p:spPr/>
        <p:txBody>
          <a:bodyPr/>
          <a:lstStyle/>
          <a:p>
            <a:r>
              <a:rPr lang="en-US"/>
              <a:t>Icebreaker</a:t>
            </a:r>
          </a:p>
        </p:txBody>
      </p:sp>
      <p:sp>
        <p:nvSpPr>
          <p:cNvPr id="3" name="Content Placeholder 2">
            <a:extLst>
              <a:ext uri="{FF2B5EF4-FFF2-40B4-BE49-F238E27FC236}">
                <a16:creationId xmlns:a16="http://schemas.microsoft.com/office/drawing/2014/main" id="{7991B0F4-89AC-6560-3D45-C29C9F33F35E}"/>
              </a:ext>
            </a:extLst>
          </p:cNvPr>
          <p:cNvSpPr>
            <a:spLocks noGrp="1"/>
          </p:cNvSpPr>
          <p:nvPr>
            <p:ph idx="1"/>
          </p:nvPr>
        </p:nvSpPr>
        <p:spPr/>
        <p:txBody>
          <a:bodyPr/>
          <a:lstStyle/>
          <a:p>
            <a:pPr algn="ctr"/>
            <a:r>
              <a:rPr lang="en-US" b="1"/>
              <a:t>In the Chat:</a:t>
            </a:r>
          </a:p>
          <a:p>
            <a:r>
              <a:rPr lang="en-US"/>
              <a:t>Write out ONE  word or SHORT statement that exemplifies your expectation of grant writing and/or the workshop in general.</a:t>
            </a:r>
          </a:p>
        </p:txBody>
      </p:sp>
      <p:pic>
        <p:nvPicPr>
          <p:cNvPr id="15" name="Picture Placeholder 14" descr="A person raising her hand in front of a white board&#10;&#10;Description automatically generated">
            <a:extLst>
              <a:ext uri="{FF2B5EF4-FFF2-40B4-BE49-F238E27FC236}">
                <a16:creationId xmlns:a16="http://schemas.microsoft.com/office/drawing/2014/main" id="{96731D8D-2E6D-157F-D66D-19CBA83DAF6A}"/>
              </a:ext>
            </a:extLst>
          </p:cNvPr>
          <p:cNvPicPr>
            <a:picLocks noGrp="1" noChangeAspect="1"/>
          </p:cNvPicPr>
          <p:nvPr>
            <p:ph type="pic" sz="quarter" idx="13"/>
          </p:nvPr>
        </p:nvPicPr>
        <p:blipFill>
          <a:blip r:embed="rId2"/>
          <a:srcRect l="16636" r="16636"/>
          <a:stretch>
            <a:fillRect/>
          </a:stretch>
        </p:blipFill>
        <p:spPr/>
      </p:pic>
      <p:pic>
        <p:nvPicPr>
          <p:cNvPr id="13" name="Picture Placeholder 12">
            <a:extLst>
              <a:ext uri="{FF2B5EF4-FFF2-40B4-BE49-F238E27FC236}">
                <a16:creationId xmlns:a16="http://schemas.microsoft.com/office/drawing/2014/main" id="{EBC52C8B-F4A8-8A8F-E1E6-0549C9CAD9FF}"/>
              </a:ext>
            </a:extLst>
          </p:cNvPr>
          <p:cNvPicPr>
            <a:picLocks noGrp="1" noChangeAspect="1"/>
          </p:cNvPicPr>
          <p:nvPr>
            <p:ph type="pic" sz="quarter" idx="14"/>
          </p:nvPr>
        </p:nvPicPr>
        <p:blipFill>
          <a:blip r:embed="rId3"/>
          <a:srcRect l="16670" r="16670"/>
          <a:stretch/>
        </p:blipFill>
        <p:spPr/>
      </p:pic>
      <p:pic>
        <p:nvPicPr>
          <p:cNvPr id="17" name="Picture Placeholder 16" descr="A clock and a notebook on a desk&#10;&#10;Description automatically generated">
            <a:extLst>
              <a:ext uri="{FF2B5EF4-FFF2-40B4-BE49-F238E27FC236}">
                <a16:creationId xmlns:a16="http://schemas.microsoft.com/office/drawing/2014/main" id="{D3A3A661-34A5-2BF9-6F20-BEB2A46B0365}"/>
              </a:ext>
            </a:extLst>
          </p:cNvPr>
          <p:cNvPicPr>
            <a:picLocks noGrp="1" noChangeAspect="1"/>
          </p:cNvPicPr>
          <p:nvPr>
            <p:ph type="pic" sz="quarter" idx="15"/>
          </p:nvPr>
        </p:nvPicPr>
        <p:blipFill>
          <a:blip r:embed="rId4"/>
          <a:srcRect l="13589" r="13589"/>
          <a:stretch>
            <a:fillRect/>
          </a:stretch>
        </p:blipFill>
        <p:spPr/>
      </p:pic>
      <p:sp>
        <p:nvSpPr>
          <p:cNvPr id="9" name="Slide Number Placeholder 8">
            <a:extLst>
              <a:ext uri="{FF2B5EF4-FFF2-40B4-BE49-F238E27FC236}">
                <a16:creationId xmlns:a16="http://schemas.microsoft.com/office/drawing/2014/main" id="{619F0A68-82A5-F927-807C-1B1115404053}"/>
              </a:ext>
            </a:extLst>
          </p:cNvPr>
          <p:cNvSpPr>
            <a:spLocks noGrp="1"/>
          </p:cNvSpPr>
          <p:nvPr>
            <p:ph type="sldNum" sz="quarter" idx="12"/>
          </p:nvPr>
        </p:nvSpPr>
        <p:spPr/>
        <p:txBody>
          <a:bodyPr/>
          <a:lstStyle/>
          <a:p>
            <a:fld id="{DBA1B0FB-D917-4C8C-928F-313BD683BF39}" type="slidenum">
              <a:rPr lang="en-US" smtClean="0"/>
              <a:t>2</a:t>
            </a:fld>
            <a:endParaRPr lang="en-US"/>
          </a:p>
        </p:txBody>
      </p:sp>
    </p:spTree>
    <p:extLst>
      <p:ext uri="{BB962C8B-B14F-4D97-AF65-F5344CB8AC3E}">
        <p14:creationId xmlns:p14="http://schemas.microsoft.com/office/powerpoint/2010/main" val="416275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3992562" cy="1912650"/>
          </a:xfrm>
        </p:spPr>
        <p:txBody>
          <a:bodyPr/>
          <a:lstStyle/>
          <a:p>
            <a:r>
              <a:rPr lang="en-US" sz="6600"/>
              <a:t>Sponsored Research</a:t>
            </a:r>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endParaRPr lang="en-US"/>
          </a:p>
          <a:p>
            <a:endParaRPr lang="en-US"/>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735637" y="4359998"/>
            <a:ext cx="5905500" cy="2147214"/>
          </a:xfrm>
          <a:noFill/>
        </p:spPr>
        <p:txBody>
          <a:bodyPr>
            <a:noAutofit/>
          </a:bodyPr>
          <a:lstStyle/>
          <a:p>
            <a:pPr>
              <a:buFont typeface="Courier New" panose="02070309020205020404" pitchFamily="49" charset="0"/>
              <a:buChar char="o"/>
            </a:pPr>
            <a:r>
              <a:rPr lang="en-US" sz="2800"/>
              <a:t> Grants</a:t>
            </a:r>
          </a:p>
          <a:p>
            <a:pPr>
              <a:buFont typeface="Courier New" panose="02070309020205020404" pitchFamily="49" charset="0"/>
              <a:buChar char="o"/>
            </a:pPr>
            <a:r>
              <a:rPr lang="en-US" sz="2800"/>
              <a:t> Contracts</a:t>
            </a:r>
          </a:p>
          <a:p>
            <a:pPr>
              <a:buFont typeface="Courier New" panose="02070309020205020404" pitchFamily="49" charset="0"/>
              <a:buChar char="o"/>
            </a:pPr>
            <a:r>
              <a:rPr lang="en-US" sz="2800"/>
              <a:t> Cooperative Agreements</a:t>
            </a:r>
          </a:p>
        </p:txBody>
      </p:sp>
      <p:pic>
        <p:nvPicPr>
          <p:cNvPr id="7" name="Picture Placeholder 6">
            <a:extLst>
              <a:ext uri="{FF2B5EF4-FFF2-40B4-BE49-F238E27FC236}">
                <a16:creationId xmlns:a16="http://schemas.microsoft.com/office/drawing/2014/main" id="{35003BDD-1FBA-4084-8BBF-C300053027E8}"/>
              </a:ext>
            </a:extLst>
          </p:cNvPr>
          <p:cNvPicPr>
            <a:picLocks noGrp="1" noChangeAspect="1"/>
          </p:cNvPicPr>
          <p:nvPr>
            <p:ph type="pic" sz="quarter" idx="15"/>
          </p:nvPr>
        </p:nvPicPr>
        <p:blipFill>
          <a:blip r:embed="rId7"/>
          <a:srcRect t="142" b="142"/>
          <a:stretch>
            <a:fillRect/>
          </a:stretch>
        </p:blipFill>
        <p:spPr>
          <a:prstGeom prst="rect">
            <a:avLst/>
          </a:prstGeom>
        </p:spPr>
      </p:pic>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769939" y="596392"/>
            <a:ext cx="3565524" cy="1594630"/>
          </a:xfrm>
        </p:spPr>
        <p:txBody>
          <a:bodyPr/>
          <a:lstStyle/>
          <a:p>
            <a:r>
              <a:rPr lang="en-US"/>
              <a:t>Developing your idea:</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4554537" cy="3415519"/>
          </a:xfrm>
        </p:spPr>
        <p:txBody>
          <a:bodyPr/>
          <a:lstStyle/>
          <a:p>
            <a:r>
              <a:rPr lang="en-US"/>
              <a:t>What will you do?</a:t>
            </a:r>
          </a:p>
          <a:p>
            <a:r>
              <a:rPr lang="en-US"/>
              <a:t>What resources?</a:t>
            </a:r>
          </a:p>
          <a:p>
            <a:r>
              <a:rPr lang="en-US"/>
              <a:t>Who will work with you?</a:t>
            </a:r>
          </a:p>
          <a:p>
            <a:r>
              <a:rPr lang="en-US"/>
              <a:t>What sponsors?</a:t>
            </a:r>
          </a:p>
          <a:p>
            <a:endParaRPr lang="en-US"/>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spTree>
    <p:extLst>
      <p:ext uri="{BB962C8B-B14F-4D97-AF65-F5344CB8AC3E}">
        <p14:creationId xmlns:p14="http://schemas.microsoft.com/office/powerpoint/2010/main" val="231323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461394" y="272542"/>
            <a:ext cx="6795083" cy="1594630"/>
          </a:xfrm>
        </p:spPr>
        <p:txBody>
          <a:bodyPr/>
          <a:lstStyle/>
          <a:p>
            <a:r>
              <a:rPr lang="en-US"/>
              <a:t>Developing your idea – know your field:</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969986" y="1864008"/>
            <a:ext cx="2888650" cy="2555278"/>
          </a:xfrm>
        </p:spPr>
        <p:txBody>
          <a:bodyPr/>
          <a:lstStyle/>
          <a:p>
            <a:r>
              <a:rPr lang="en-US" sz="2400" i="1"/>
              <a:t>How does your work relate to other work in the field?</a:t>
            </a:r>
          </a:p>
          <a:p>
            <a:pPr marL="182880" indent="-182880">
              <a:lnSpc>
                <a:spcPct val="100000"/>
              </a:lnSpc>
              <a:spcBef>
                <a:spcPts val="0"/>
              </a:spcBef>
              <a:spcAft>
                <a:spcPts val="0"/>
              </a:spcAft>
              <a:buFont typeface="Wingdings" panose="05000000000000000000" pitchFamily="2" charset="2"/>
              <a:buChar char="Ø"/>
            </a:pPr>
            <a:endParaRPr lang="en-US" sz="2400"/>
          </a:p>
          <a:p>
            <a:pPr marL="182880" indent="-182880">
              <a:lnSpc>
                <a:spcPct val="100000"/>
              </a:lnSpc>
              <a:spcBef>
                <a:spcPts val="0"/>
              </a:spcBef>
              <a:spcAft>
                <a:spcPts val="0"/>
              </a:spcAft>
              <a:buFont typeface="Wingdings" panose="05000000000000000000" pitchFamily="2" charset="2"/>
              <a:buChar char="Ø"/>
            </a:pPr>
            <a:endParaRPr lang="en-US" sz="1400"/>
          </a:p>
        </p:txBody>
      </p:sp>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542030" y="271343"/>
            <a:ext cx="2263776" cy="22637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5</a:t>
            </a:fld>
            <a:endParaRPr lang="en-US"/>
          </a:p>
        </p:txBody>
      </p:sp>
      <p:pic>
        <p:nvPicPr>
          <p:cNvPr id="5" name="Picture Placeholder 7" descr="Digital Data">
            <a:extLst>
              <a:ext uri="{FF2B5EF4-FFF2-40B4-BE49-F238E27FC236}">
                <a16:creationId xmlns:a16="http://schemas.microsoft.com/office/drawing/2014/main" id="{4FDA5466-013D-3933-E543-DA7968D67FB0}"/>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9791585" y="3429834"/>
            <a:ext cx="2015146" cy="1977845"/>
          </a:xfrm>
        </p:spPr>
      </p:pic>
      <p:graphicFrame>
        <p:nvGraphicFramePr>
          <p:cNvPr id="17" name="TextBox 5">
            <a:extLst>
              <a:ext uri="{FF2B5EF4-FFF2-40B4-BE49-F238E27FC236}">
                <a16:creationId xmlns:a16="http://schemas.microsoft.com/office/drawing/2014/main" id="{6168E42A-AC48-8BFC-E79C-06A39DA5E986}"/>
              </a:ext>
            </a:extLst>
          </p:cNvPr>
          <p:cNvGraphicFramePr/>
          <p:nvPr>
            <p:extLst>
              <p:ext uri="{D42A27DB-BD31-4B8C-83A1-F6EECF244321}">
                <p14:modId xmlns:p14="http://schemas.microsoft.com/office/powerpoint/2010/main" val="1304233713"/>
              </p:ext>
            </p:extLst>
          </p:nvPr>
        </p:nvGraphicFramePr>
        <p:xfrm>
          <a:off x="3858412" y="1437715"/>
          <a:ext cx="6300435" cy="50952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23" name="Picture Placeholder 11" descr="Data Background">
            <a:extLst>
              <a:ext uri="{FF2B5EF4-FFF2-40B4-BE49-F238E27FC236}">
                <a16:creationId xmlns:a16="http://schemas.microsoft.com/office/drawing/2014/main" id="{A1FADB99-6CE6-9BF4-4839-F45A0FA815AF}"/>
              </a:ext>
            </a:extLst>
          </p:cNvPr>
          <p:cNvPicPr>
            <a:picLocks noGrp="1" noChangeAspect="1"/>
          </p:cNvPicPr>
          <p:nvPr>
            <p:ph type="pic" sz="quarter" idx="15"/>
          </p:nvPr>
        </p:nvPicPr>
        <p:blipFill rotWithShape="1">
          <a:blip r:embed="rId10" cstate="screen">
            <a:extLst>
              <a:ext uri="{28A0092B-C50C-407E-A947-70E740481C1C}">
                <a14:useLocalDpi xmlns:a14="http://schemas.microsoft.com/office/drawing/2010/main" val="0"/>
              </a:ext>
            </a:extLst>
          </a:blip>
          <a:srcRect/>
          <a:stretch/>
        </p:blipFill>
        <p:spPr>
          <a:xfrm>
            <a:off x="698955" y="3431306"/>
            <a:ext cx="2936876" cy="2936876"/>
          </a:xfrm>
        </p:spPr>
      </p:pic>
    </p:spTree>
    <p:extLst>
      <p:ext uri="{BB962C8B-B14F-4D97-AF65-F5344CB8AC3E}">
        <p14:creationId xmlns:p14="http://schemas.microsoft.com/office/powerpoint/2010/main" val="301373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769939" y="272542"/>
            <a:ext cx="3565524" cy="1594630"/>
          </a:xfrm>
        </p:spPr>
        <p:txBody>
          <a:bodyPr/>
          <a:lstStyle/>
          <a:p>
            <a:r>
              <a:rPr lang="en-US"/>
              <a:t>Developing your idea:</a:t>
            </a:r>
          </a:p>
        </p:txBody>
      </p:sp>
      <p:graphicFrame>
        <p:nvGraphicFramePr>
          <p:cNvPr id="17" name="Content Placeholder 2">
            <a:extLst>
              <a:ext uri="{FF2B5EF4-FFF2-40B4-BE49-F238E27FC236}">
                <a16:creationId xmlns:a16="http://schemas.microsoft.com/office/drawing/2014/main" id="{11D8DA68-87B6-7936-5D82-09608D3FD515}"/>
              </a:ext>
            </a:extLst>
          </p:cNvPr>
          <p:cNvGraphicFramePr>
            <a:graphicFrameLocks noGrp="1"/>
          </p:cNvGraphicFramePr>
          <p:nvPr>
            <p:ph idx="1"/>
            <p:extLst>
              <p:ext uri="{D42A27DB-BD31-4B8C-83A1-F6EECF244321}">
                <p14:modId xmlns:p14="http://schemas.microsoft.com/office/powerpoint/2010/main" val="443241667"/>
              </p:ext>
            </p:extLst>
          </p:nvPr>
        </p:nvGraphicFramePr>
        <p:xfrm>
          <a:off x="550863" y="1092369"/>
          <a:ext cx="6447505" cy="573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8" cstate="screen">
            <a:extLst>
              <a:ext uri="{28A0092B-C50C-407E-A947-70E740481C1C}">
                <a14:useLocalDpi xmlns:a14="http://schemas.microsoft.com/office/drawing/2010/main" val="0"/>
              </a:ext>
            </a:extLst>
          </a:blip>
          <a:srcRect/>
          <a:stretch/>
        </p:blipFill>
        <p:spPr>
          <a:xfrm>
            <a:off x="9431922" y="580350"/>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9" cstate="screen">
            <a:extLst>
              <a:ext uri="{28A0092B-C50C-407E-A947-70E740481C1C}">
                <a14:useLocalDpi xmlns:a14="http://schemas.microsoft.com/office/drawing/2010/main" val="0"/>
              </a:ext>
            </a:extLst>
          </a:blip>
          <a:srcRect/>
          <a:stretch/>
        </p:blipFill>
        <p:spPr>
          <a:xfrm>
            <a:off x="7960644" y="3429007"/>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6</a:t>
            </a:fld>
            <a:endParaRPr lang="en-US"/>
          </a:p>
        </p:txBody>
      </p:sp>
      <p:pic>
        <p:nvPicPr>
          <p:cNvPr id="5" name="Picture Placeholder 7" descr="Digital Data">
            <a:extLst>
              <a:ext uri="{FF2B5EF4-FFF2-40B4-BE49-F238E27FC236}">
                <a16:creationId xmlns:a16="http://schemas.microsoft.com/office/drawing/2014/main" id="{FA81079F-C4B8-690D-5B9E-BB2D7220FCF1}"/>
              </a:ext>
            </a:extLst>
          </p:cNvPr>
          <p:cNvPicPr>
            <a:picLocks noGrp="1" noChangeAspect="1"/>
          </p:cNvPicPr>
          <p:nvPr>
            <p:ph type="pic" sz="quarter" idx="13"/>
          </p:nvPr>
        </p:nvPicPr>
        <p:blipFill rotWithShape="1">
          <a:blip r:embed="rId10" cstate="screen">
            <a:extLst>
              <a:ext uri="{28A0092B-C50C-407E-A947-70E740481C1C}">
                <a14:useLocalDpi xmlns:a14="http://schemas.microsoft.com/office/drawing/2010/main" val="0"/>
              </a:ext>
            </a:extLst>
          </a:blip>
          <a:srcRect/>
          <a:stretch/>
        </p:blipFill>
        <p:spPr>
          <a:xfrm>
            <a:off x="6965146" y="477414"/>
            <a:ext cx="1956643" cy="1908516"/>
          </a:xfrm>
        </p:spPr>
      </p:pic>
    </p:spTree>
    <p:extLst>
      <p:ext uri="{BB962C8B-B14F-4D97-AF65-F5344CB8AC3E}">
        <p14:creationId xmlns:p14="http://schemas.microsoft.com/office/powerpoint/2010/main" val="359183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352844" y="761826"/>
            <a:ext cx="8129502" cy="1594630"/>
          </a:xfrm>
        </p:spPr>
        <p:txBody>
          <a:bodyPr/>
          <a:lstStyle/>
          <a:p>
            <a:r>
              <a:rPr lang="en-US">
                <a:ea typeface="+mj-lt"/>
                <a:cs typeface="+mj-lt"/>
              </a:rPr>
              <a:t> The Research Agenda:</a:t>
            </a:r>
            <a:endParaRPr lang="en-US">
              <a:solidFill>
                <a:srgbClr val="000000"/>
              </a:solidFill>
              <a:ea typeface="+mj-lt"/>
              <a:cs typeface="+mj-lt"/>
            </a:endParaRPr>
          </a:p>
          <a:p>
            <a:endParaRPr lang="en-US"/>
          </a:p>
        </p:txBody>
      </p:sp>
      <p:graphicFrame>
        <p:nvGraphicFramePr>
          <p:cNvPr id="17" name="Content Placeholder 2">
            <a:extLst>
              <a:ext uri="{FF2B5EF4-FFF2-40B4-BE49-F238E27FC236}">
                <a16:creationId xmlns:a16="http://schemas.microsoft.com/office/drawing/2014/main" id="{11D8DA68-87B6-7936-5D82-09608D3FD515}"/>
              </a:ext>
            </a:extLst>
          </p:cNvPr>
          <p:cNvGraphicFramePr>
            <a:graphicFrameLocks noGrp="1"/>
          </p:cNvGraphicFramePr>
          <p:nvPr>
            <p:ph idx="1"/>
            <p:extLst>
              <p:ext uri="{D42A27DB-BD31-4B8C-83A1-F6EECF244321}">
                <p14:modId xmlns:p14="http://schemas.microsoft.com/office/powerpoint/2010/main" val="383149047"/>
              </p:ext>
            </p:extLst>
          </p:nvPr>
        </p:nvGraphicFramePr>
        <p:xfrm>
          <a:off x="550863" y="1990726"/>
          <a:ext cx="6511673" cy="5449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8" cstate="screen">
            <a:extLst>
              <a:ext uri="{28A0092B-C50C-407E-A947-70E740481C1C}">
                <a14:useLocalDpi xmlns:a14="http://schemas.microsoft.com/office/drawing/2010/main" val="0"/>
              </a:ext>
            </a:extLst>
          </a:blip>
          <a:srcRect/>
          <a:stretch/>
        </p:blipFill>
        <p:spPr>
          <a:xfrm>
            <a:off x="9592343" y="419929"/>
            <a:ext cx="1950955" cy="1926892"/>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9"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7</a:t>
            </a:fld>
            <a:endParaRPr lang="en-US"/>
          </a:p>
        </p:txBody>
      </p:sp>
      <p:pic>
        <p:nvPicPr>
          <p:cNvPr id="5" name="Picture Placeholder 7" descr="Digital Data">
            <a:extLst>
              <a:ext uri="{FF2B5EF4-FFF2-40B4-BE49-F238E27FC236}">
                <a16:creationId xmlns:a16="http://schemas.microsoft.com/office/drawing/2014/main" id="{FA81079F-C4B8-690D-5B9E-BB2D7220FCF1}"/>
              </a:ext>
            </a:extLst>
          </p:cNvPr>
          <p:cNvPicPr>
            <a:picLocks noGrp="1" noChangeAspect="1"/>
          </p:cNvPicPr>
          <p:nvPr>
            <p:ph type="pic" sz="quarter" idx="13"/>
          </p:nvPr>
        </p:nvPicPr>
        <p:blipFill rotWithShape="1">
          <a:blip r:embed="rId10" cstate="screen">
            <a:extLst>
              <a:ext uri="{28A0092B-C50C-407E-A947-70E740481C1C}">
                <a14:useLocalDpi xmlns:a14="http://schemas.microsoft.com/office/drawing/2010/main" val="0"/>
              </a:ext>
            </a:extLst>
          </a:blip>
          <a:srcRect/>
          <a:stretch/>
        </p:blipFill>
        <p:spPr>
          <a:xfrm>
            <a:off x="7053378" y="1383793"/>
            <a:ext cx="2309569" cy="2301548"/>
          </a:xfrm>
        </p:spPr>
      </p:pic>
      <p:sp>
        <p:nvSpPr>
          <p:cNvPr id="348" name="TextBox 347">
            <a:extLst>
              <a:ext uri="{FF2B5EF4-FFF2-40B4-BE49-F238E27FC236}">
                <a16:creationId xmlns:a16="http://schemas.microsoft.com/office/drawing/2014/main" id="{118F40F7-ADCC-B308-D1D4-8197BB799080}"/>
              </a:ext>
            </a:extLst>
          </p:cNvPr>
          <p:cNvSpPr txBox="1"/>
          <p:nvPr/>
        </p:nvSpPr>
        <p:spPr>
          <a:xfrm>
            <a:off x="1844843" y="2534653"/>
            <a:ext cx="42511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THE 5 STEP PROCESS:</a:t>
            </a:r>
            <a:endParaRPr lang="en-US"/>
          </a:p>
        </p:txBody>
      </p:sp>
    </p:spTree>
    <p:extLst>
      <p:ext uri="{BB962C8B-B14F-4D97-AF65-F5344CB8AC3E}">
        <p14:creationId xmlns:p14="http://schemas.microsoft.com/office/powerpoint/2010/main" val="210472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352844" y="264521"/>
            <a:ext cx="8129502" cy="1594630"/>
          </a:xfrm>
        </p:spPr>
        <p:txBody>
          <a:bodyPr/>
          <a:lstStyle/>
          <a:p>
            <a:r>
              <a:rPr lang="en-US">
                <a:ea typeface="+mj-lt"/>
                <a:cs typeface="+mj-lt"/>
              </a:rPr>
              <a:t>Find Funding</a:t>
            </a:r>
            <a:endParaRPr lang="en-US"/>
          </a:p>
          <a:p>
            <a:endParaRPr lang="en-US"/>
          </a:p>
        </p:txBody>
      </p:sp>
      <p:graphicFrame>
        <p:nvGraphicFramePr>
          <p:cNvPr id="17" name="Content Placeholder 2">
            <a:extLst>
              <a:ext uri="{FF2B5EF4-FFF2-40B4-BE49-F238E27FC236}">
                <a16:creationId xmlns:a16="http://schemas.microsoft.com/office/drawing/2014/main" id="{11D8DA68-87B6-7936-5D82-09608D3FD515}"/>
              </a:ext>
            </a:extLst>
          </p:cNvPr>
          <p:cNvGraphicFramePr>
            <a:graphicFrameLocks noGrp="1"/>
          </p:cNvGraphicFramePr>
          <p:nvPr>
            <p:ph idx="1"/>
            <p:extLst>
              <p:ext uri="{D42A27DB-BD31-4B8C-83A1-F6EECF244321}">
                <p14:modId xmlns:p14="http://schemas.microsoft.com/office/powerpoint/2010/main" val="2906211819"/>
              </p:ext>
            </p:extLst>
          </p:nvPr>
        </p:nvGraphicFramePr>
        <p:xfrm>
          <a:off x="759410" y="1501442"/>
          <a:ext cx="4971631" cy="4126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8" cstate="screen">
            <a:extLst>
              <a:ext uri="{28A0092B-C50C-407E-A947-70E740481C1C}">
                <a14:useLocalDpi xmlns:a14="http://schemas.microsoft.com/office/drawing/2010/main" val="0"/>
              </a:ext>
            </a:extLst>
          </a:blip>
          <a:srcRect/>
          <a:stretch/>
        </p:blipFill>
        <p:spPr>
          <a:xfrm>
            <a:off x="9592343" y="419929"/>
            <a:ext cx="1950955" cy="1926892"/>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9"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pic>
        <p:nvPicPr>
          <p:cNvPr id="5" name="Picture Placeholder 7" descr="Digital Data">
            <a:extLst>
              <a:ext uri="{FF2B5EF4-FFF2-40B4-BE49-F238E27FC236}">
                <a16:creationId xmlns:a16="http://schemas.microsoft.com/office/drawing/2014/main" id="{FA81079F-C4B8-690D-5B9E-BB2D7220FCF1}"/>
              </a:ext>
            </a:extLst>
          </p:cNvPr>
          <p:cNvPicPr>
            <a:picLocks noGrp="1" noChangeAspect="1"/>
          </p:cNvPicPr>
          <p:nvPr>
            <p:ph type="pic" sz="quarter" idx="13"/>
          </p:nvPr>
        </p:nvPicPr>
        <p:blipFill rotWithShape="1">
          <a:blip r:embed="rId10" cstate="screen">
            <a:extLst>
              <a:ext uri="{28A0092B-C50C-407E-A947-70E740481C1C}">
                <a14:useLocalDpi xmlns:a14="http://schemas.microsoft.com/office/drawing/2010/main" val="0"/>
              </a:ext>
            </a:extLst>
          </a:blip>
          <a:srcRect/>
          <a:stretch/>
        </p:blipFill>
        <p:spPr>
          <a:xfrm>
            <a:off x="7053378" y="1383793"/>
            <a:ext cx="2309569" cy="2301548"/>
          </a:xfrm>
        </p:spPr>
      </p:pic>
      <p:sp>
        <p:nvSpPr>
          <p:cNvPr id="1358" name="TextBox 1357">
            <a:extLst>
              <a:ext uri="{FF2B5EF4-FFF2-40B4-BE49-F238E27FC236}">
                <a16:creationId xmlns:a16="http://schemas.microsoft.com/office/drawing/2014/main" id="{526416B3-CBEB-9B98-C907-0C57EBED7E0D}"/>
              </a:ext>
            </a:extLst>
          </p:cNvPr>
          <p:cNvSpPr txBox="1"/>
          <p:nvPr/>
        </p:nvSpPr>
        <p:spPr>
          <a:xfrm>
            <a:off x="355684" y="6024575"/>
            <a:ext cx="9601200" cy="461665"/>
          </a:xfrm>
          <a:prstGeom prst="rect">
            <a:avLst/>
          </a:prstGeom>
          <a:noFill/>
        </p:spPr>
        <p:txBody>
          <a:bodyPr wrap="square" rtlCol="0">
            <a:spAutoFit/>
          </a:bodyPr>
          <a:lstStyle/>
          <a:p>
            <a:r>
              <a:rPr lang="en-US" sz="2400" i="1"/>
              <a:t>Good grantsmanship asks: how can my research help further the funder’s mission?</a:t>
            </a:r>
          </a:p>
        </p:txBody>
      </p:sp>
    </p:spTree>
    <p:extLst>
      <p:ext uri="{BB962C8B-B14F-4D97-AF65-F5344CB8AC3E}">
        <p14:creationId xmlns:p14="http://schemas.microsoft.com/office/powerpoint/2010/main" val="175168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352844" y="761826"/>
            <a:ext cx="8129502" cy="1594630"/>
          </a:xfrm>
        </p:spPr>
        <p:txBody>
          <a:bodyPr/>
          <a:lstStyle/>
          <a:p>
            <a:r>
              <a:rPr lang="en-US" sz="6400">
                <a:ea typeface="+mj-lt"/>
                <a:cs typeface="+mj-lt"/>
              </a:rPr>
              <a:t>Find Funding:</a:t>
            </a:r>
            <a:endParaRPr lang="en-US" sz="6400">
              <a:solidFill>
                <a:srgbClr val="000000"/>
              </a:solidFill>
              <a:ea typeface="+mj-lt"/>
              <a:cs typeface="+mj-lt"/>
            </a:endParaRPr>
          </a:p>
          <a:p>
            <a:endParaRPr lang="en-US"/>
          </a:p>
        </p:txBody>
      </p:sp>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592343" y="419929"/>
            <a:ext cx="1950955" cy="1926892"/>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9</a:t>
            </a:fld>
            <a:endParaRPr lang="en-US"/>
          </a:p>
        </p:txBody>
      </p:sp>
      <p:pic>
        <p:nvPicPr>
          <p:cNvPr id="5" name="Picture Placeholder 7" descr="Digital Data">
            <a:extLst>
              <a:ext uri="{FF2B5EF4-FFF2-40B4-BE49-F238E27FC236}">
                <a16:creationId xmlns:a16="http://schemas.microsoft.com/office/drawing/2014/main" id="{FA81079F-C4B8-690D-5B9E-BB2D7220FCF1}"/>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val="0"/>
              </a:ext>
            </a:extLst>
          </a:blip>
          <a:srcRect/>
          <a:stretch/>
        </p:blipFill>
        <p:spPr>
          <a:xfrm>
            <a:off x="7053378" y="1383793"/>
            <a:ext cx="2309569" cy="2301548"/>
          </a:xfrm>
        </p:spPr>
      </p:pic>
      <p:sp>
        <p:nvSpPr>
          <p:cNvPr id="29" name="Content Placeholder 28">
            <a:extLst>
              <a:ext uri="{FF2B5EF4-FFF2-40B4-BE49-F238E27FC236}">
                <a16:creationId xmlns:a16="http://schemas.microsoft.com/office/drawing/2014/main" id="{52A526CE-3186-8A61-E8BC-1D26ACB17051}"/>
              </a:ext>
            </a:extLst>
          </p:cNvPr>
          <p:cNvSpPr>
            <a:spLocks noGrp="1"/>
          </p:cNvSpPr>
          <p:nvPr>
            <p:ph idx="1"/>
          </p:nvPr>
        </p:nvSpPr>
        <p:spPr/>
        <p:txBody>
          <a:bodyPr/>
          <a:lstStyle/>
          <a:p>
            <a:endParaRPr lang="en-US"/>
          </a:p>
        </p:txBody>
      </p:sp>
      <p:pic>
        <p:nvPicPr>
          <p:cNvPr id="31" name="Picture 30" descr="Graphical user interface, text, application&#10;&#10;Description automatically generated">
            <a:extLst>
              <a:ext uri="{FF2B5EF4-FFF2-40B4-BE49-F238E27FC236}">
                <a16:creationId xmlns:a16="http://schemas.microsoft.com/office/drawing/2014/main" id="{A2FCA7EB-84B4-72DE-D510-5FE9324929FA}"/>
              </a:ext>
            </a:extLst>
          </p:cNvPr>
          <p:cNvPicPr>
            <a:picLocks noChangeAspect="1"/>
          </p:cNvPicPr>
          <p:nvPr/>
        </p:nvPicPr>
        <p:blipFill rotWithShape="1">
          <a:blip r:embed="rId6"/>
          <a:srcRect b="18455"/>
          <a:stretch/>
        </p:blipFill>
        <p:spPr>
          <a:xfrm>
            <a:off x="353175" y="4021984"/>
            <a:ext cx="7684338" cy="1817342"/>
          </a:xfrm>
          <a:prstGeom prst="rect">
            <a:avLst/>
          </a:prstGeom>
        </p:spPr>
      </p:pic>
      <p:sp>
        <p:nvSpPr>
          <p:cNvPr id="33" name="TextBox 32">
            <a:extLst>
              <a:ext uri="{FF2B5EF4-FFF2-40B4-BE49-F238E27FC236}">
                <a16:creationId xmlns:a16="http://schemas.microsoft.com/office/drawing/2014/main" id="{41603C34-6671-0937-986F-42950112B000}"/>
              </a:ext>
            </a:extLst>
          </p:cNvPr>
          <p:cNvSpPr txBox="1"/>
          <p:nvPr/>
        </p:nvSpPr>
        <p:spPr>
          <a:xfrm>
            <a:off x="350337" y="1929243"/>
            <a:ext cx="5713209" cy="1754326"/>
          </a:xfrm>
          <a:prstGeom prst="rect">
            <a:avLst/>
          </a:prstGeom>
          <a:noFill/>
        </p:spPr>
        <p:txBody>
          <a:bodyPr wrap="square" rtlCol="0">
            <a:spAutoFit/>
          </a:bodyPr>
          <a:lstStyle/>
          <a:p>
            <a:r>
              <a:rPr lang="en-US" sz="3600"/>
              <a:t>Login through </a:t>
            </a:r>
            <a:r>
              <a:rPr lang="en-US" sz="3600" err="1"/>
              <a:t>MyWCU</a:t>
            </a:r>
            <a:r>
              <a:rPr lang="en-US" sz="3600"/>
              <a:t> Quick links under Research Administration</a:t>
            </a:r>
          </a:p>
        </p:txBody>
      </p:sp>
    </p:spTree>
    <p:extLst>
      <p:ext uri="{BB962C8B-B14F-4D97-AF65-F5344CB8AC3E}">
        <p14:creationId xmlns:p14="http://schemas.microsoft.com/office/powerpoint/2010/main" val="392469043"/>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3b6e6dd-07eb-432f-931e-24012a23e691">
      <Terms xmlns="http://schemas.microsoft.com/office/infopath/2007/PartnerControls"/>
    </lcf76f155ced4ddcb4097134ff3c332f>
    <TaxCatchAll xmlns="2dbc2de0-ede4-4f47-9b0b-c443922addd7"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F0EEFA2D821F4281D72769B8BB4A88" ma:contentTypeVersion="17" ma:contentTypeDescription="Create a new document." ma:contentTypeScope="" ma:versionID="dc475ec358e8d8a2dac63d65600245a0">
  <xsd:schema xmlns:xsd="http://www.w3.org/2001/XMLSchema" xmlns:xs="http://www.w3.org/2001/XMLSchema" xmlns:p="http://schemas.microsoft.com/office/2006/metadata/properties" xmlns:ns1="http://schemas.microsoft.com/sharepoint/v3" xmlns:ns2="d3b6e6dd-07eb-432f-931e-24012a23e691" xmlns:ns3="2dbc2de0-ede4-4f47-9b0b-c443922addd7" targetNamespace="http://schemas.microsoft.com/office/2006/metadata/properties" ma:root="true" ma:fieldsID="3b09a0b06dd65704a3fd2af192b1cbc3" ns1:_="" ns2:_="" ns3:_="">
    <xsd:import namespace="http://schemas.microsoft.com/sharepoint/v3"/>
    <xsd:import namespace="d3b6e6dd-07eb-432f-931e-24012a23e691"/>
    <xsd:import namespace="2dbc2de0-ede4-4f47-9b0b-c443922add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1:_ip_UnifiedCompliancePolicyProperties" minOccurs="0"/>
                <xsd:element ref="ns1:_ip_UnifiedCompliancePolicyUIAction"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b6e6dd-07eb-432f-931e-24012a23e6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153e1a-6dd8-49b1-99b5-62373a7b773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bc2de0-ede4-4f47-9b0b-c443922addd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10e5c0f-bded-403e-98b7-08773a63f589}" ma:internalName="TaxCatchAll" ma:showField="CatchAllData" ma:web="2dbc2de0-ede4-4f47-9b0b-c443922add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230e9df3-be65-4c73-a93b-d1236ebd677e"/>
    <ds:schemaRef ds:uri="2dbc2de0-ede4-4f47-9b0b-c443922addd7"/>
    <ds:schemaRef ds:uri="71af3243-3dd4-4a8d-8c0d-dd76da1f02a5"/>
    <ds:schemaRef ds:uri="d3b6e6dd-07eb-432f-931e-24012a23e691"/>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E4FBB82-5D81-433E-97AC-E2366AFAEF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b6e6dd-07eb-432f-931e-24012a23e691"/>
    <ds:schemaRef ds:uri="2dbc2de0-ede4-4f47-9b0b-c443922add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{F4B681D7-952E-4F91-91FF-B12CDCA2CAB5}tf33713516_win32</Template>
  <Application>Microsoft Office PowerPoint</Application>
  <PresentationFormat>Widescreen</PresentationFormat>
  <Slides>18</Slides>
  <Notes>17</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3DFloatVTI</vt:lpstr>
      <vt:lpstr>Grants     101</vt:lpstr>
      <vt:lpstr>Icebreaker</vt:lpstr>
      <vt:lpstr>Sponsored Research</vt:lpstr>
      <vt:lpstr>Developing your idea:</vt:lpstr>
      <vt:lpstr>Developing your idea – know your field:</vt:lpstr>
      <vt:lpstr>Developing your idea:</vt:lpstr>
      <vt:lpstr> The Research Agenda: </vt:lpstr>
      <vt:lpstr>Find Funding </vt:lpstr>
      <vt:lpstr>Find Funding: </vt:lpstr>
      <vt:lpstr>Funding Opportunity Announcements:</vt:lpstr>
      <vt:lpstr>Tips for reading the RFP:</vt:lpstr>
      <vt:lpstr>Contact Program Officers</vt:lpstr>
      <vt:lpstr>Building the Budget</vt:lpstr>
      <vt:lpstr>Building the Budget  Narrative/Justification</vt:lpstr>
      <vt:lpstr>Institutional/Internal Approvals:</vt:lpstr>
      <vt:lpstr>Timeline</vt:lpstr>
      <vt:lpstr>ORA is here to help with your sponsored research project:</vt:lpstr>
      <vt:lpstr>3 – 2 – 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 101</dc:title>
  <dc:creator>Nikki Jones</dc:creator>
  <cp:revision>10</cp:revision>
  <dcterms:created xsi:type="dcterms:W3CDTF">2022-04-04T14:24:56Z</dcterms:created>
  <dcterms:modified xsi:type="dcterms:W3CDTF">2025-08-19T19:13:46Z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0x01010014F0EEFA2D821F4281D72769B8BB4A88</vt:lpwstr>
  </property>
  <property fmtid="{D5CDD505-2E9C-101B-9397-08002B2CF9AE}" pid="3" name="MSIP_Label_8d321b5f-a4ea-42e4-9273-2f91b9a1a708_Enabled">
    <vt:lpwstr>true</vt:lpwstr>
  </property>
  <property fmtid="{D5CDD505-2E9C-101B-9397-08002B2CF9AE}" pid="4" name="MSIP_Label_8d321b5f-a4ea-42e4-9273-2f91b9a1a708_SetDate">
    <vt:lpwstr>2023-03-10T19:34:17Z</vt:lpwstr>
  </property>
  <property fmtid="{D5CDD505-2E9C-101B-9397-08002B2CF9AE}" pid="5" name="MSIP_Label_8d321b5f-a4ea-42e4-9273-2f91b9a1a708_Method">
    <vt:lpwstr>Standard</vt:lpwstr>
  </property>
  <property fmtid="{D5CDD505-2E9C-101B-9397-08002B2CF9AE}" pid="6" name="MSIP_Label_8d321b5f-a4ea-42e4-9273-2f91b9a1a708_Name">
    <vt:lpwstr>Low Confidentiality - Green</vt:lpwstr>
  </property>
  <property fmtid="{D5CDD505-2E9C-101B-9397-08002B2CF9AE}" pid="7" name="MSIP_Label_8d321b5f-a4ea-42e4-9273-2f91b9a1a708_SiteId">
    <vt:lpwstr>c5b35b5a-16d5-4414-8ee1-7bde70543f1b</vt:lpwstr>
  </property>
  <property fmtid="{D5CDD505-2E9C-101B-9397-08002B2CF9AE}" pid="8" name="MSIP_Label_8d321b5f-a4ea-42e4-9273-2f91b9a1a708_ActionId">
    <vt:lpwstr>2cd37b89-4bef-463a-acb6-fd22bf6dc9ce</vt:lpwstr>
  </property>
  <property fmtid="{D5CDD505-2E9C-101B-9397-08002B2CF9AE}" pid="9" name="MSIP_Label_8d321b5f-a4ea-42e4-9273-2f91b9a1a708_ContentBits">
    <vt:lpwstr>0</vt:lpwstr>
  </property>
  <property fmtid="{D5CDD505-2E9C-101B-9397-08002B2CF9AE}" pid="10" name="MediaServiceImageTags">
    <vt:lpwstr/>
  </property>
</Properties>
</file>