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viewProps" Target="view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16" Type="http://schemas.openxmlformats.org/officeDocument/2006/relationships/slide" Target="slides/slide11.xml"/><Relationship Id="rId2" Type="http://schemas.openxmlformats.org/officeDocument/2006/relationships/presProps" Target="pres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14" Type="http://schemas.openxmlformats.org/officeDocument/2006/relationships/slide" Target="slides/slide9.xml"/><Relationship Id="rId4" Type="http://schemas.openxmlformats.org/officeDocument/2006/relationships/theme" Target="theme/theme1.xml"/><Relationship Id="rId9" Type="http://schemas.openxmlformats.org/officeDocument/2006/relationships/slide" Target="slides/slide4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F0EEFA2D821F4281D72769B8BB4A88" ma:contentTypeVersion="17" ma:contentTypeDescription="Create a new document." ma:contentTypeScope="" ma:versionID="287092761d7ebf7148d9df193caf5393">
  <xsd:schema xmlns:xsd="http://www.w3.org/2001/XMLSchema" xmlns:xs="http://www.w3.org/2001/XMLSchema" xmlns:p="http://schemas.microsoft.com/office/2006/metadata/properties" xmlns:ns1="http://schemas.microsoft.com/sharepoint/v3" xmlns:ns2="d3b6e6dd-07eb-432f-931e-24012a23e691" xmlns:ns3="2dbc2de0-ede4-4f47-9b0b-c443922addd7" targetNamespace="http://schemas.microsoft.com/office/2006/metadata/properties" ma:root="true" ma:fieldsID="c90eb9016c13b1095ab4300d9086c0b5" ns1:_="" ns2:_="" ns3:_="">
    <xsd:import namespace="http://schemas.microsoft.com/sharepoint/v3"/>
    <xsd:import namespace="d3b6e6dd-07eb-432f-931e-24012a23e691"/>
    <xsd:import namespace="2dbc2de0-ede4-4f47-9b0b-c443922add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b6e6dd-07eb-432f-931e-24012a23e6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9153e1a-6dd8-49b1-99b5-62373a7b77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bc2de0-ede4-4f47-9b0b-c443922addd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310e5c0f-bded-403e-98b7-08773a63f589}" ma:internalName="TaxCatchAll" ma:showField="CatchAllData" ma:web="2dbc2de0-ede4-4f47-9b0b-c443922add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d3b6e6dd-07eb-432f-931e-24012a23e691">
      <Terms xmlns="http://schemas.microsoft.com/office/infopath/2007/PartnerControls"/>
    </lcf76f155ced4ddcb4097134ff3c332f>
    <TaxCatchAll xmlns="2dbc2de0-ede4-4f47-9b0b-c443922addd7" xsi:nil="true"/>
  </documentManagement>
</p:properties>
</file>

<file path=customXml/itemProps1.xml><?xml version="1.0" encoding="utf-8"?>
<ds:datastoreItem xmlns:ds="http://schemas.openxmlformats.org/officeDocument/2006/customXml" ds:itemID="{D76A8DB8-2B08-462C-87E2-EFBF51A5EF50}"/>
</file>

<file path=customXml/itemProps2.xml><?xml version="1.0" encoding="utf-8"?>
<ds:datastoreItem xmlns:ds="http://schemas.openxmlformats.org/officeDocument/2006/customXml" ds:itemID="{76E2260D-A511-46D5-AA92-3B0C0FA22317}"/>
</file>

<file path=customXml/itemProps3.xml><?xml version="1.0" encoding="utf-8"?>
<ds:datastoreItem xmlns:ds="http://schemas.openxmlformats.org/officeDocument/2006/customXml" ds:itemID="{F6DA0565-0D9C-461C-98A0-5DE964B0AE4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2006-08-16T00:00:00Z</dcterms:created>
  <dcterms:modified xsi:type="dcterms:W3CDTF">2011-08-01T06:04:30Z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0x01010014F0EEFA2D821F4281D72769B8BB4A88</vt:lpwstr>
  </property>
</Properties>
</file>