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58" r:id="rId5"/>
    <p:sldId id="259"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autoAdjust="0"/>
  </p:normalViewPr>
  <p:slideViewPr>
    <p:cSldViewPr snapToGrid="0">
      <p:cViewPr varScale="1">
        <p:scale>
          <a:sx n="69" d="100"/>
          <a:sy n="69" d="100"/>
        </p:scale>
        <p:origin x="564" y="44"/>
      </p:cViewPr>
      <p:guideLst>
        <p:guide orient="horz" pos="2160"/>
        <p:guide pos="3840"/>
      </p:guideLst>
    </p:cSldViewPr>
  </p:slideViewPr>
  <p:outlineViewPr>
    <p:cViewPr>
      <p:scale>
        <a:sx n="33" d="100"/>
        <a:sy n="33" d="100"/>
      </p:scale>
      <p:origin x="36"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9A3119-2C44-4FE0-8118-57F4744E461D}" type="datetimeFigureOut">
              <a:rPr lang="en-US" smtClean="0"/>
              <a:pPr/>
              <a:t>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3CFCB-0FC0-405F-AC97-ECBD0DE17EB3}" type="slidenum">
              <a:rPr lang="en-US" smtClean="0"/>
              <a:pPr/>
              <a:t>‹#›</a:t>
            </a:fld>
            <a:endParaRPr lang="en-US"/>
          </a:p>
        </p:txBody>
      </p:sp>
    </p:spTree>
    <p:extLst>
      <p:ext uri="{BB962C8B-B14F-4D97-AF65-F5344CB8AC3E}">
        <p14:creationId xmlns:p14="http://schemas.microsoft.com/office/powerpoint/2010/main" val="3417788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9A3119-2C44-4FE0-8118-57F4744E461D}" type="datetimeFigureOut">
              <a:rPr lang="en-US" smtClean="0"/>
              <a:pPr/>
              <a:t>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3CFCB-0FC0-405F-AC97-ECBD0DE17EB3}" type="slidenum">
              <a:rPr lang="en-US" smtClean="0"/>
              <a:pPr/>
              <a:t>‹#›</a:t>
            </a:fld>
            <a:endParaRPr lang="en-US"/>
          </a:p>
        </p:txBody>
      </p:sp>
    </p:spTree>
    <p:extLst>
      <p:ext uri="{BB962C8B-B14F-4D97-AF65-F5344CB8AC3E}">
        <p14:creationId xmlns:p14="http://schemas.microsoft.com/office/powerpoint/2010/main" val="2961387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9A3119-2C44-4FE0-8118-57F4744E461D}" type="datetimeFigureOut">
              <a:rPr lang="en-US" smtClean="0"/>
              <a:pPr/>
              <a:t>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3CFCB-0FC0-405F-AC97-ECBD0DE17EB3}" type="slidenum">
              <a:rPr lang="en-US" smtClean="0"/>
              <a:pPr/>
              <a:t>‹#›</a:t>
            </a:fld>
            <a:endParaRPr lang="en-US"/>
          </a:p>
        </p:txBody>
      </p:sp>
    </p:spTree>
    <p:extLst>
      <p:ext uri="{BB962C8B-B14F-4D97-AF65-F5344CB8AC3E}">
        <p14:creationId xmlns:p14="http://schemas.microsoft.com/office/powerpoint/2010/main" val="1571328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9A3119-2C44-4FE0-8118-57F4744E461D}" type="datetimeFigureOut">
              <a:rPr lang="en-US" smtClean="0"/>
              <a:pPr/>
              <a:t>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3CFCB-0FC0-405F-AC97-ECBD0DE17EB3}" type="slidenum">
              <a:rPr lang="en-US" smtClean="0"/>
              <a:pPr/>
              <a:t>‹#›</a:t>
            </a:fld>
            <a:endParaRPr lang="en-US"/>
          </a:p>
        </p:txBody>
      </p:sp>
    </p:spTree>
    <p:extLst>
      <p:ext uri="{BB962C8B-B14F-4D97-AF65-F5344CB8AC3E}">
        <p14:creationId xmlns:p14="http://schemas.microsoft.com/office/powerpoint/2010/main" val="3795297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B9A3119-2C44-4FE0-8118-57F4744E461D}" type="datetimeFigureOut">
              <a:rPr lang="en-US" smtClean="0"/>
              <a:pPr/>
              <a:t>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3CFCB-0FC0-405F-AC97-ECBD0DE17EB3}" type="slidenum">
              <a:rPr lang="en-US" smtClean="0"/>
              <a:pPr/>
              <a:t>‹#›</a:t>
            </a:fld>
            <a:endParaRPr lang="en-US"/>
          </a:p>
        </p:txBody>
      </p:sp>
    </p:spTree>
    <p:extLst>
      <p:ext uri="{BB962C8B-B14F-4D97-AF65-F5344CB8AC3E}">
        <p14:creationId xmlns:p14="http://schemas.microsoft.com/office/powerpoint/2010/main" val="2612038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9A3119-2C44-4FE0-8118-57F4744E461D}" type="datetimeFigureOut">
              <a:rPr lang="en-US" smtClean="0"/>
              <a:pPr/>
              <a:t>1/29/2018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43CFCB-0FC0-405F-AC97-ECBD0DE17EB3}" type="slidenum">
              <a:rPr lang="en-US" smtClean="0"/>
              <a:pPr/>
              <a:t>‹#›</a:t>
            </a:fld>
            <a:endParaRPr lang="en-US"/>
          </a:p>
        </p:txBody>
      </p:sp>
    </p:spTree>
    <p:extLst>
      <p:ext uri="{BB962C8B-B14F-4D97-AF65-F5344CB8AC3E}">
        <p14:creationId xmlns:p14="http://schemas.microsoft.com/office/powerpoint/2010/main" val="3373282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9A3119-2C44-4FE0-8118-57F4744E461D}" type="datetimeFigureOut">
              <a:rPr lang="en-US" smtClean="0"/>
              <a:pPr/>
              <a:t>1/29/2018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43CFCB-0FC0-405F-AC97-ECBD0DE17EB3}" type="slidenum">
              <a:rPr lang="en-US" smtClean="0"/>
              <a:pPr/>
              <a:t>‹#›</a:t>
            </a:fld>
            <a:endParaRPr lang="en-US"/>
          </a:p>
        </p:txBody>
      </p:sp>
    </p:spTree>
    <p:extLst>
      <p:ext uri="{BB962C8B-B14F-4D97-AF65-F5344CB8AC3E}">
        <p14:creationId xmlns:p14="http://schemas.microsoft.com/office/powerpoint/2010/main" val="2841301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9A3119-2C44-4FE0-8118-57F4744E461D}" type="datetimeFigureOut">
              <a:rPr lang="en-US" smtClean="0"/>
              <a:pPr/>
              <a:t>1/29/2018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43CFCB-0FC0-405F-AC97-ECBD0DE17EB3}" type="slidenum">
              <a:rPr lang="en-US" smtClean="0"/>
              <a:pPr/>
              <a:t>‹#›</a:t>
            </a:fld>
            <a:endParaRPr lang="en-US"/>
          </a:p>
        </p:txBody>
      </p:sp>
    </p:spTree>
    <p:extLst>
      <p:ext uri="{BB962C8B-B14F-4D97-AF65-F5344CB8AC3E}">
        <p14:creationId xmlns:p14="http://schemas.microsoft.com/office/powerpoint/2010/main" val="1305335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9A3119-2C44-4FE0-8118-57F4744E461D}" type="datetimeFigureOut">
              <a:rPr lang="en-US" smtClean="0"/>
              <a:pPr/>
              <a:t>1/29/2018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43CFCB-0FC0-405F-AC97-ECBD0DE17EB3}" type="slidenum">
              <a:rPr lang="en-US" smtClean="0"/>
              <a:pPr/>
              <a:t>‹#›</a:t>
            </a:fld>
            <a:endParaRPr lang="en-US"/>
          </a:p>
        </p:txBody>
      </p:sp>
    </p:spTree>
    <p:extLst>
      <p:ext uri="{BB962C8B-B14F-4D97-AF65-F5344CB8AC3E}">
        <p14:creationId xmlns:p14="http://schemas.microsoft.com/office/powerpoint/2010/main" val="2576403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B9A3119-2C44-4FE0-8118-57F4744E461D}" type="datetimeFigureOut">
              <a:rPr lang="en-US" smtClean="0"/>
              <a:pPr/>
              <a:t>1/29/2018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43CFCB-0FC0-405F-AC97-ECBD0DE17EB3}" type="slidenum">
              <a:rPr lang="en-US" smtClean="0"/>
              <a:pPr/>
              <a:t>‹#›</a:t>
            </a:fld>
            <a:endParaRPr lang="en-US"/>
          </a:p>
        </p:txBody>
      </p:sp>
    </p:spTree>
    <p:extLst>
      <p:ext uri="{BB962C8B-B14F-4D97-AF65-F5344CB8AC3E}">
        <p14:creationId xmlns:p14="http://schemas.microsoft.com/office/powerpoint/2010/main" val="2429000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B9A3119-2C44-4FE0-8118-57F4744E461D}" type="datetimeFigureOut">
              <a:rPr lang="en-US" smtClean="0"/>
              <a:pPr/>
              <a:t>1/29/2018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43CFCB-0FC0-405F-AC97-ECBD0DE17EB3}" type="slidenum">
              <a:rPr lang="en-US" smtClean="0"/>
              <a:pPr/>
              <a:t>‹#›</a:t>
            </a:fld>
            <a:endParaRPr lang="en-US"/>
          </a:p>
        </p:txBody>
      </p:sp>
    </p:spTree>
    <p:extLst>
      <p:ext uri="{BB962C8B-B14F-4D97-AF65-F5344CB8AC3E}">
        <p14:creationId xmlns:p14="http://schemas.microsoft.com/office/powerpoint/2010/main" val="2538722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9A3119-2C44-4FE0-8118-57F4744E461D}" type="datetimeFigureOut">
              <a:rPr lang="en-US" smtClean="0"/>
              <a:pPr/>
              <a:t>1/29/2018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3CFCB-0FC0-405F-AC97-ECBD0DE17EB3}" type="slidenum">
              <a:rPr lang="en-US" smtClean="0"/>
              <a:pPr/>
              <a:t>‹#›</a:t>
            </a:fld>
            <a:endParaRPr lang="en-US"/>
          </a:p>
        </p:txBody>
      </p:sp>
    </p:spTree>
    <p:extLst>
      <p:ext uri="{BB962C8B-B14F-4D97-AF65-F5344CB8AC3E}">
        <p14:creationId xmlns:p14="http://schemas.microsoft.com/office/powerpoint/2010/main" val="41149844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878" y="1855173"/>
            <a:ext cx="3124620" cy="1754326"/>
          </a:xfrm>
          <a:prstGeom prst="rect">
            <a:avLst/>
          </a:prstGeom>
          <a:noFill/>
        </p:spPr>
        <p:txBody>
          <a:bodyPr wrap="square" rtlCol="0">
            <a:spAutoFit/>
          </a:bodyPr>
          <a:lstStyle/>
          <a:p>
            <a:pPr algn="ctr"/>
            <a:r>
              <a:rPr lang="en-US" sz="5400" dirty="0" smtClean="0"/>
              <a:t>Everyone has a pair!</a:t>
            </a:r>
            <a:endParaRPr lang="en-US" sz="5400" dirty="0"/>
          </a:p>
        </p:txBody>
      </p:sp>
      <p:pic>
        <p:nvPicPr>
          <p:cNvPr id="1026" name="Picture 2" descr="Image result for solar eclipse glass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677"/>
          <a:stretch/>
        </p:blipFill>
        <p:spPr bwMode="auto">
          <a:xfrm>
            <a:off x="7560238" y="3794234"/>
            <a:ext cx="4537231" cy="302689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64290" y="4050030"/>
            <a:ext cx="3302870" cy="2517228"/>
            <a:chOff x="783022" y="3426372"/>
            <a:chExt cx="3302870" cy="2517228"/>
          </a:xfrm>
        </p:grpSpPr>
        <p:sp>
          <p:nvSpPr>
            <p:cNvPr id="5" name="Oval 4"/>
            <p:cNvSpPr/>
            <p:nvPr/>
          </p:nvSpPr>
          <p:spPr>
            <a:xfrm>
              <a:off x="783022" y="3426372"/>
              <a:ext cx="3302870" cy="251722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TextBox 5"/>
            <p:cNvSpPr txBox="1"/>
            <p:nvPr/>
          </p:nvSpPr>
          <p:spPr>
            <a:xfrm>
              <a:off x="1410358" y="3794234"/>
              <a:ext cx="2187596" cy="1754326"/>
            </a:xfrm>
            <a:prstGeom prst="rect">
              <a:avLst/>
            </a:prstGeom>
            <a:noFill/>
          </p:spPr>
          <p:txBody>
            <a:bodyPr wrap="square" rtlCol="0">
              <a:spAutoFit/>
            </a:bodyPr>
            <a:lstStyle/>
            <a:p>
              <a:pPr algn="ctr"/>
              <a:r>
                <a:rPr lang="en-US" sz="3600" dirty="0" smtClean="0"/>
                <a:t>Get your own pair TODAY!!!!</a:t>
              </a:r>
              <a:endParaRPr lang="en-US" sz="3600" dirty="0"/>
            </a:p>
          </p:txBody>
        </p:sp>
      </p:grpSp>
      <p:sp>
        <p:nvSpPr>
          <p:cNvPr id="9" name="TextBox 8"/>
          <p:cNvSpPr txBox="1"/>
          <p:nvPr/>
        </p:nvSpPr>
        <p:spPr>
          <a:xfrm>
            <a:off x="7986328" y="908917"/>
            <a:ext cx="3920358" cy="1692771"/>
          </a:xfrm>
          <a:prstGeom prst="rect">
            <a:avLst/>
          </a:prstGeom>
          <a:noFill/>
        </p:spPr>
        <p:txBody>
          <a:bodyPr wrap="square" rtlCol="0">
            <a:spAutoFit/>
          </a:bodyPr>
          <a:lstStyle/>
          <a:p>
            <a:r>
              <a:rPr lang="en-US" sz="7200" dirty="0" smtClean="0"/>
              <a:t>Only $99!</a:t>
            </a:r>
          </a:p>
          <a:p>
            <a:pPr algn="ctr"/>
            <a:r>
              <a:rPr lang="en-US" sz="3200" dirty="0" smtClean="0"/>
              <a:t>(Plus Tax)</a:t>
            </a:r>
            <a:endParaRPr lang="en-US" sz="7200" dirty="0"/>
          </a:p>
        </p:txBody>
      </p:sp>
      <p:sp>
        <p:nvSpPr>
          <p:cNvPr id="11" name="Explosion 1 10"/>
          <p:cNvSpPr/>
          <p:nvPr/>
        </p:nvSpPr>
        <p:spPr>
          <a:xfrm>
            <a:off x="6031100" y="3426372"/>
            <a:ext cx="767255" cy="830317"/>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Explosion 1 11"/>
          <p:cNvSpPr/>
          <p:nvPr/>
        </p:nvSpPr>
        <p:spPr>
          <a:xfrm>
            <a:off x="11193517" y="3794234"/>
            <a:ext cx="998483" cy="1024758"/>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Explosion 1 12"/>
          <p:cNvSpPr/>
          <p:nvPr/>
        </p:nvSpPr>
        <p:spPr>
          <a:xfrm>
            <a:off x="5491656" y="6111654"/>
            <a:ext cx="772510" cy="746346"/>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Explosion 1 13"/>
          <p:cNvSpPr/>
          <p:nvPr/>
        </p:nvSpPr>
        <p:spPr>
          <a:xfrm>
            <a:off x="10043520" y="3320660"/>
            <a:ext cx="493986" cy="438752"/>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Explosion 1 14"/>
          <p:cNvSpPr/>
          <p:nvPr/>
        </p:nvSpPr>
        <p:spPr>
          <a:xfrm>
            <a:off x="7325710" y="6348248"/>
            <a:ext cx="651641" cy="509752"/>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Explosion 1 15"/>
          <p:cNvSpPr/>
          <p:nvPr/>
        </p:nvSpPr>
        <p:spPr>
          <a:xfrm>
            <a:off x="10867697" y="3245534"/>
            <a:ext cx="325820" cy="522424"/>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Explosion 1 17"/>
          <p:cNvSpPr/>
          <p:nvPr/>
        </p:nvSpPr>
        <p:spPr>
          <a:xfrm>
            <a:off x="8592206" y="3352800"/>
            <a:ext cx="478222" cy="570245"/>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Explosion 1 18"/>
          <p:cNvSpPr/>
          <p:nvPr/>
        </p:nvSpPr>
        <p:spPr>
          <a:xfrm>
            <a:off x="790342" y="357873"/>
            <a:ext cx="609599" cy="512379"/>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 name="Explosion 1 19"/>
          <p:cNvSpPr/>
          <p:nvPr/>
        </p:nvSpPr>
        <p:spPr>
          <a:xfrm>
            <a:off x="10905160" y="234579"/>
            <a:ext cx="1106209" cy="477292"/>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TextBox 22"/>
          <p:cNvSpPr txBox="1"/>
          <p:nvPr/>
        </p:nvSpPr>
        <p:spPr>
          <a:xfrm>
            <a:off x="1310397" y="324084"/>
            <a:ext cx="6014547" cy="584775"/>
          </a:xfrm>
          <a:prstGeom prst="rect">
            <a:avLst/>
          </a:prstGeom>
          <a:noFill/>
        </p:spPr>
        <p:txBody>
          <a:bodyPr wrap="square" rtlCol="0">
            <a:spAutoFit/>
          </a:bodyPr>
          <a:lstStyle/>
          <a:p>
            <a:pPr algn="ctr"/>
            <a:r>
              <a:rPr lang="en-US" sz="3200" dirty="0" smtClean="0"/>
              <a:t>BRAND NEW… HYPNO GLASSES!!!</a:t>
            </a:r>
            <a:endParaRPr lang="en-US" sz="3200" dirty="0"/>
          </a:p>
        </p:txBody>
      </p:sp>
      <p:sp>
        <p:nvSpPr>
          <p:cNvPr id="25" name="Explosion 1 24"/>
          <p:cNvSpPr/>
          <p:nvPr/>
        </p:nvSpPr>
        <p:spPr>
          <a:xfrm>
            <a:off x="8592206" y="6348248"/>
            <a:ext cx="478222" cy="340167"/>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Explosion 1 25"/>
          <p:cNvSpPr/>
          <p:nvPr/>
        </p:nvSpPr>
        <p:spPr>
          <a:xfrm>
            <a:off x="6888155" y="3637922"/>
            <a:ext cx="534772" cy="285123"/>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Explosion 1 27"/>
          <p:cNvSpPr/>
          <p:nvPr/>
        </p:nvSpPr>
        <p:spPr>
          <a:xfrm>
            <a:off x="11478829" y="4958908"/>
            <a:ext cx="427857" cy="381633"/>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Explosion 1 28"/>
          <p:cNvSpPr/>
          <p:nvPr/>
        </p:nvSpPr>
        <p:spPr>
          <a:xfrm>
            <a:off x="6751866" y="6235377"/>
            <a:ext cx="449253" cy="622623"/>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Explosion 1 29"/>
          <p:cNvSpPr/>
          <p:nvPr/>
        </p:nvSpPr>
        <p:spPr>
          <a:xfrm>
            <a:off x="11503575" y="3292984"/>
            <a:ext cx="614853" cy="501250"/>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Explosion 1 30"/>
          <p:cNvSpPr/>
          <p:nvPr/>
        </p:nvSpPr>
        <p:spPr>
          <a:xfrm>
            <a:off x="8224344" y="4720185"/>
            <a:ext cx="126090" cy="197614"/>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29" name="Explosion 1 1028"/>
          <p:cNvSpPr/>
          <p:nvPr/>
        </p:nvSpPr>
        <p:spPr>
          <a:xfrm>
            <a:off x="9383106" y="2732336"/>
            <a:ext cx="511063" cy="415159"/>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2" name="012218153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rot="10800000">
            <a:off x="3325365" y="1160519"/>
            <a:ext cx="4259412" cy="3194559"/>
          </a:xfrm>
          <a:prstGeom prst="rect">
            <a:avLst/>
          </a:prstGeom>
        </p:spPr>
      </p:pic>
    </p:spTree>
    <p:extLst>
      <p:ext uri="{BB962C8B-B14F-4D97-AF65-F5344CB8AC3E}">
        <p14:creationId xmlns:p14="http://schemas.microsoft.com/office/powerpoint/2010/main" val="40072637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154430"/>
            <a:ext cx="5181600" cy="5022533"/>
          </a:xfrm>
        </p:spPr>
        <p:txBody>
          <a:bodyPr>
            <a:normAutofit/>
          </a:bodyPr>
          <a:lstStyle/>
          <a:p>
            <a:pPr marL="0" indent="0" algn="ctr">
              <a:buNone/>
            </a:pPr>
            <a:r>
              <a:rPr lang="en-US" sz="2400" dirty="0" smtClean="0"/>
              <a:t>The Hypno Glasses are brand new! </a:t>
            </a:r>
          </a:p>
          <a:p>
            <a:pPr marL="0" indent="0" algn="ctr">
              <a:buNone/>
            </a:pPr>
            <a:r>
              <a:rPr lang="en-US" sz="2400" dirty="0" smtClean="0"/>
              <a:t>They are only $99 plus tax! </a:t>
            </a:r>
          </a:p>
          <a:p>
            <a:pPr marL="0" indent="0" algn="ctr">
              <a:buNone/>
            </a:pPr>
            <a:r>
              <a:rPr lang="en-US" sz="2400" i="1" dirty="0" smtClean="0"/>
              <a:t>If you are wondering what the fuss is all about then this is it…</a:t>
            </a:r>
          </a:p>
          <a:p>
            <a:pPr marL="0" indent="0" algn="ctr">
              <a:buNone/>
            </a:pPr>
            <a:endParaRPr lang="en-US" sz="2400" dirty="0" smtClean="0"/>
          </a:p>
          <a:p>
            <a:pPr marL="0" indent="0" algn="ctr">
              <a:buNone/>
            </a:pPr>
            <a:r>
              <a:rPr lang="en-US" sz="2400" dirty="0" smtClean="0"/>
              <a:t>The new Hypno Glasses can hypnotize anyone, even yourself! </a:t>
            </a:r>
          </a:p>
          <a:p>
            <a:pPr marL="0" indent="0" algn="ctr">
              <a:buNone/>
            </a:pPr>
            <a:r>
              <a:rPr lang="en-US" sz="2400" dirty="0" smtClean="0"/>
              <a:t>If you have a bullying problem or you’re about to be fired from your job, then you could just get the glasses and hypnotize anyone that is giving you any problems. </a:t>
            </a:r>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836211" y="1188720"/>
            <a:ext cx="4456629" cy="4560569"/>
          </a:xfrm>
        </p:spPr>
      </p:pic>
    </p:spTree>
    <p:extLst>
      <p:ext uri="{BB962C8B-B14F-4D97-AF65-F5344CB8AC3E}">
        <p14:creationId xmlns:p14="http://schemas.microsoft.com/office/powerpoint/2010/main" val="17943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u="sng" dirty="0" smtClean="0"/>
              <a:t>How Do They Work?</a:t>
            </a:r>
            <a:endParaRPr lang="en-US" b="1" i="1" u="sng" dirty="0"/>
          </a:p>
        </p:txBody>
      </p:sp>
      <p:sp>
        <p:nvSpPr>
          <p:cNvPr id="3" name="Content Placeholder 2"/>
          <p:cNvSpPr>
            <a:spLocks noGrp="1"/>
          </p:cNvSpPr>
          <p:nvPr>
            <p:ph sz="half" idx="1"/>
          </p:nvPr>
        </p:nvSpPr>
        <p:spPr>
          <a:xfrm>
            <a:off x="685800" y="1951355"/>
            <a:ext cx="10972800" cy="4351338"/>
          </a:xfrm>
        </p:spPr>
        <p:txBody>
          <a:bodyPr>
            <a:normAutofit/>
          </a:bodyPr>
          <a:lstStyle/>
          <a:p>
            <a:pPr marL="0" indent="0">
              <a:buNone/>
            </a:pPr>
            <a:r>
              <a:rPr lang="en-US" dirty="0" smtClean="0"/>
              <a:t>The Hypno Glasses wirelessly connect to your thoughts.</a:t>
            </a:r>
          </a:p>
          <a:p>
            <a:pPr marL="0" indent="0">
              <a:buNone/>
            </a:pPr>
            <a:r>
              <a:rPr lang="en-US" dirty="0"/>
              <a:t>I</a:t>
            </a:r>
            <a:r>
              <a:rPr lang="en-US" dirty="0" smtClean="0"/>
              <a:t>f you want to hypnotize someone, then have that person in mind and repeat this phrase three times (while thinking of the person): hypnotize them, hypnotize them, hypnotize them. </a:t>
            </a:r>
          </a:p>
          <a:p>
            <a:pPr marL="0" indent="0">
              <a:buNone/>
            </a:pPr>
            <a:r>
              <a:rPr lang="en-US" dirty="0" smtClean="0"/>
              <a:t>Next, physically go to that person, close your eyes, and count to five slowly. When you open your eyes stare right at them while wearing the hypno glasses, and that person will repeat this phrase: Hypnotize complete. </a:t>
            </a:r>
          </a:p>
          <a:p>
            <a:pPr marL="0" indent="0">
              <a:buNone/>
            </a:pPr>
            <a:r>
              <a:rPr lang="en-US" dirty="0" smtClean="0"/>
              <a:t>If you do not repeat these steps, precisely in this order, then the hypnotization will not work properly. </a:t>
            </a:r>
            <a:endParaRPr lang="en-US" dirty="0"/>
          </a:p>
        </p:txBody>
      </p:sp>
    </p:spTree>
    <p:extLst>
      <p:ext uri="{BB962C8B-B14F-4D97-AF65-F5344CB8AC3E}">
        <p14:creationId xmlns:p14="http://schemas.microsoft.com/office/powerpoint/2010/main" val="30415468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b="1" i="1" u="sng" dirty="0" smtClean="0"/>
              <a:t>All About the Hypno Glasses</a:t>
            </a:r>
            <a:endParaRPr lang="en-US" b="1" i="1" u="sng" dirty="0"/>
          </a:p>
        </p:txBody>
      </p:sp>
      <p:sp>
        <p:nvSpPr>
          <p:cNvPr id="3" name="Content Placeholder 2"/>
          <p:cNvSpPr>
            <a:spLocks noGrp="1"/>
          </p:cNvSpPr>
          <p:nvPr>
            <p:ph sz="half" idx="1"/>
          </p:nvPr>
        </p:nvSpPr>
        <p:spPr>
          <a:ln>
            <a:solidFill>
              <a:schemeClr val="tx1"/>
            </a:solidFill>
            <a:prstDash val="dashDot"/>
          </a:ln>
        </p:spPr>
        <p:txBody>
          <a:bodyPr>
            <a:normAutofit fontScale="85000" lnSpcReduction="20000"/>
          </a:bodyPr>
          <a:lstStyle/>
          <a:p>
            <a:pPr marL="0" indent="0" algn="ctr">
              <a:buNone/>
            </a:pPr>
            <a:r>
              <a:rPr lang="en-US" b="1" dirty="0" smtClean="0"/>
              <a:t>Description</a:t>
            </a:r>
            <a:r>
              <a:rPr lang="en-US" b="1" dirty="0"/>
              <a:t>: </a:t>
            </a:r>
            <a:endParaRPr lang="en-US" b="1" dirty="0" smtClean="0"/>
          </a:p>
          <a:p>
            <a:pPr marL="0" indent="0" algn="ctr">
              <a:buNone/>
            </a:pPr>
            <a:endParaRPr lang="en-US" dirty="0" smtClean="0"/>
          </a:p>
          <a:p>
            <a:pPr marL="0" indent="0" algn="ctr">
              <a:buNone/>
            </a:pPr>
            <a:r>
              <a:rPr lang="en-US" dirty="0" smtClean="0"/>
              <a:t>The </a:t>
            </a:r>
            <a:r>
              <a:rPr lang="en-US" dirty="0"/>
              <a:t>hypno glasses have a </a:t>
            </a:r>
            <a:r>
              <a:rPr lang="en-US" dirty="0" smtClean="0"/>
              <a:t>shaded glass lens that is able to hypnotize </a:t>
            </a:r>
            <a:r>
              <a:rPr lang="en-US" dirty="0"/>
              <a:t>anyone </a:t>
            </a:r>
            <a:r>
              <a:rPr lang="en-US" dirty="0" smtClean="0"/>
              <a:t>you </a:t>
            </a:r>
            <a:r>
              <a:rPr lang="en-US" dirty="0"/>
              <a:t>want. </a:t>
            </a: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r>
              <a:rPr lang="en-US" dirty="0" smtClean="0"/>
              <a:t>They </a:t>
            </a:r>
            <a:r>
              <a:rPr lang="en-US" dirty="0"/>
              <a:t>come </a:t>
            </a:r>
            <a:r>
              <a:rPr lang="en-US" dirty="0" smtClean="0"/>
              <a:t>in many colors, including: </a:t>
            </a:r>
          </a:p>
          <a:p>
            <a:pPr marL="0" indent="0" algn="ctr">
              <a:buNone/>
            </a:pPr>
            <a:endParaRPr lang="en-US" dirty="0"/>
          </a:p>
          <a:p>
            <a:pPr marL="0" indent="0" algn="ctr">
              <a:buNone/>
            </a:pPr>
            <a:endParaRPr lang="en-US" dirty="0" smtClean="0"/>
          </a:p>
        </p:txBody>
      </p:sp>
      <p:sp>
        <p:nvSpPr>
          <p:cNvPr id="6" name="Content Placeholder 5"/>
          <p:cNvSpPr>
            <a:spLocks noGrp="1"/>
          </p:cNvSpPr>
          <p:nvPr>
            <p:ph sz="half" idx="2"/>
          </p:nvPr>
        </p:nvSpPr>
        <p:spPr>
          <a:ln>
            <a:solidFill>
              <a:schemeClr val="tx1"/>
            </a:solidFill>
            <a:prstDash val="dashDot"/>
          </a:ln>
        </p:spPr>
        <p:txBody>
          <a:bodyPr numCol="2">
            <a:normAutofit fontScale="85000" lnSpcReduction="20000"/>
          </a:bodyPr>
          <a:lstStyle/>
          <a:p>
            <a:pPr marL="0" indent="0" algn="ctr">
              <a:buNone/>
            </a:pPr>
            <a:r>
              <a:rPr lang="en-US" dirty="0" smtClean="0"/>
              <a:t>Red </a:t>
            </a:r>
            <a:endParaRPr lang="en-US" dirty="0"/>
          </a:p>
          <a:p>
            <a:pPr marL="0" indent="0" algn="ctr">
              <a:buNone/>
            </a:pPr>
            <a:r>
              <a:rPr lang="en-US" dirty="0" smtClean="0"/>
              <a:t>Orange </a:t>
            </a:r>
            <a:endParaRPr lang="en-US" dirty="0"/>
          </a:p>
          <a:p>
            <a:pPr marL="0" indent="0" algn="ctr">
              <a:buNone/>
            </a:pPr>
            <a:r>
              <a:rPr lang="en-US" dirty="0" smtClean="0"/>
              <a:t>Gold</a:t>
            </a:r>
          </a:p>
          <a:p>
            <a:pPr marL="0" indent="0" algn="ctr">
              <a:buNone/>
            </a:pPr>
            <a:r>
              <a:rPr lang="en-US" dirty="0" smtClean="0"/>
              <a:t>Yellow </a:t>
            </a:r>
            <a:endParaRPr lang="en-US" dirty="0"/>
          </a:p>
          <a:p>
            <a:pPr marL="0" indent="0" algn="ctr">
              <a:buNone/>
            </a:pPr>
            <a:r>
              <a:rPr lang="en-US" dirty="0" smtClean="0"/>
              <a:t>Lime Green</a:t>
            </a:r>
          </a:p>
          <a:p>
            <a:pPr marL="0" indent="0" algn="ctr">
              <a:buNone/>
            </a:pPr>
            <a:r>
              <a:rPr lang="en-US" dirty="0" smtClean="0"/>
              <a:t>Olive Green</a:t>
            </a:r>
          </a:p>
          <a:p>
            <a:pPr marL="0" indent="0" algn="ctr">
              <a:buNone/>
            </a:pPr>
            <a:r>
              <a:rPr lang="en-US" dirty="0" smtClean="0"/>
              <a:t>Hunter Green </a:t>
            </a:r>
            <a:endParaRPr lang="en-US" dirty="0"/>
          </a:p>
          <a:p>
            <a:pPr marL="0" indent="0" algn="ctr">
              <a:buNone/>
            </a:pPr>
            <a:r>
              <a:rPr lang="en-US" dirty="0" smtClean="0"/>
              <a:t>Royal Blue</a:t>
            </a:r>
          </a:p>
          <a:p>
            <a:pPr marL="0" indent="0" algn="ctr">
              <a:buNone/>
            </a:pPr>
            <a:r>
              <a:rPr lang="en-US" dirty="0" smtClean="0"/>
              <a:t>Light Blue </a:t>
            </a:r>
            <a:endParaRPr lang="en-US" dirty="0"/>
          </a:p>
          <a:p>
            <a:pPr marL="0" indent="0" algn="ctr">
              <a:buNone/>
            </a:pPr>
            <a:r>
              <a:rPr lang="en-US" dirty="0" smtClean="0"/>
              <a:t>Teal</a:t>
            </a:r>
            <a:endParaRPr lang="en-US" dirty="0"/>
          </a:p>
          <a:p>
            <a:pPr marL="0" indent="0" algn="ctr">
              <a:buNone/>
            </a:pPr>
            <a:r>
              <a:rPr lang="en-US" dirty="0" smtClean="0"/>
              <a:t>Indigo</a:t>
            </a:r>
          </a:p>
          <a:p>
            <a:pPr marL="0" indent="0" algn="ctr">
              <a:buNone/>
            </a:pPr>
            <a:r>
              <a:rPr lang="en-US" dirty="0" smtClean="0"/>
              <a:t>Purple</a:t>
            </a:r>
          </a:p>
          <a:p>
            <a:pPr marL="0" indent="0" algn="ctr">
              <a:buNone/>
            </a:pPr>
            <a:r>
              <a:rPr lang="en-US" dirty="0" smtClean="0"/>
              <a:t>Violet </a:t>
            </a:r>
            <a:endParaRPr lang="en-US" dirty="0"/>
          </a:p>
          <a:p>
            <a:pPr marL="0" indent="0" algn="ctr">
              <a:buNone/>
            </a:pPr>
            <a:r>
              <a:rPr lang="en-US" dirty="0" smtClean="0"/>
              <a:t>Hot Pink</a:t>
            </a:r>
            <a:endParaRPr lang="en-US" dirty="0"/>
          </a:p>
          <a:p>
            <a:pPr marL="0" indent="0" algn="ctr">
              <a:buNone/>
            </a:pPr>
            <a:r>
              <a:rPr lang="en-US" dirty="0" smtClean="0"/>
              <a:t>Magenta </a:t>
            </a:r>
            <a:endParaRPr lang="en-US" dirty="0"/>
          </a:p>
          <a:p>
            <a:pPr marL="0" indent="0" algn="ctr">
              <a:buNone/>
            </a:pPr>
            <a:r>
              <a:rPr lang="en-US" dirty="0" smtClean="0"/>
              <a:t>Silver </a:t>
            </a:r>
          </a:p>
          <a:p>
            <a:pPr marL="0" indent="0" algn="ctr">
              <a:buNone/>
            </a:pPr>
            <a:r>
              <a:rPr lang="en-US" dirty="0" smtClean="0"/>
              <a:t>Gray</a:t>
            </a:r>
            <a:endParaRPr lang="en-US" dirty="0"/>
          </a:p>
          <a:p>
            <a:pPr marL="0" indent="0" algn="ctr">
              <a:buNone/>
            </a:pPr>
            <a:r>
              <a:rPr lang="en-US" dirty="0"/>
              <a:t>Dark </a:t>
            </a:r>
            <a:r>
              <a:rPr lang="en-US" dirty="0" smtClean="0"/>
              <a:t>Gray</a:t>
            </a:r>
          </a:p>
          <a:p>
            <a:pPr marL="0" indent="0" algn="ctr">
              <a:buNone/>
            </a:pPr>
            <a:r>
              <a:rPr lang="en-US" dirty="0" smtClean="0"/>
              <a:t>Beige</a:t>
            </a:r>
            <a:endParaRPr lang="en-US" dirty="0"/>
          </a:p>
          <a:p>
            <a:pPr marL="0" indent="0" algn="ctr">
              <a:buNone/>
            </a:pPr>
            <a:r>
              <a:rPr lang="en-US" dirty="0"/>
              <a:t>Brown</a:t>
            </a:r>
          </a:p>
          <a:p>
            <a:pPr marL="0" indent="0" algn="ctr">
              <a:buNone/>
            </a:pPr>
            <a:r>
              <a:rPr lang="en-US" dirty="0" smtClean="0"/>
              <a:t>Black</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1709" y="3554860"/>
            <a:ext cx="2285999" cy="1714237"/>
          </a:xfrm>
          <a:prstGeom prst="rect">
            <a:avLst/>
          </a:prstGeom>
        </p:spPr>
      </p:pic>
    </p:spTree>
    <p:extLst>
      <p:ext uri="{BB962C8B-B14F-4D97-AF65-F5344CB8AC3E}">
        <p14:creationId xmlns:p14="http://schemas.microsoft.com/office/powerpoint/2010/main" val="39641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u="sng" dirty="0" smtClean="0"/>
              <a:t>Characterization</a:t>
            </a:r>
            <a:endParaRPr lang="en-US" b="1" i="1" u="sng" dirty="0"/>
          </a:p>
        </p:txBody>
      </p:sp>
      <p:sp>
        <p:nvSpPr>
          <p:cNvPr id="3" name="Content Placeholder 2"/>
          <p:cNvSpPr>
            <a:spLocks noGrp="1"/>
          </p:cNvSpPr>
          <p:nvPr>
            <p:ph sz="half" idx="1"/>
          </p:nvPr>
        </p:nvSpPr>
        <p:spPr>
          <a:ln>
            <a:solidFill>
              <a:schemeClr val="tx1"/>
            </a:solidFill>
            <a:prstDash val="dashDot"/>
          </a:ln>
        </p:spPr>
        <p:txBody>
          <a:bodyPr>
            <a:normAutofit fontScale="77500" lnSpcReduction="20000"/>
          </a:bodyPr>
          <a:lstStyle/>
          <a:p>
            <a:pPr marL="0" indent="0">
              <a:buNone/>
            </a:pPr>
            <a:r>
              <a:rPr lang="en-US" dirty="0" smtClean="0"/>
              <a:t>It </a:t>
            </a:r>
            <a:r>
              <a:rPr lang="en-US" dirty="0"/>
              <a:t>could even help fictional characters, such as Nikki Maxwell from the Dork Diaries series or Grover from What I Came to Tell You. </a:t>
            </a:r>
            <a:endParaRPr lang="en-US" dirty="0" smtClean="0"/>
          </a:p>
          <a:p>
            <a:pPr marL="0" indent="0">
              <a:buNone/>
            </a:pPr>
            <a:endParaRPr lang="en-US" dirty="0" smtClean="0"/>
          </a:p>
          <a:p>
            <a:pPr marL="0" indent="0">
              <a:buNone/>
            </a:pPr>
            <a:r>
              <a:rPr lang="en-US" dirty="0" smtClean="0"/>
              <a:t>Both </a:t>
            </a:r>
            <a:r>
              <a:rPr lang="en-US" dirty="0"/>
              <a:t>characters face different problems; one of the problems is the bamboo forest is getting cut down, and the other is that the main character is getting bullied. </a:t>
            </a:r>
          </a:p>
        </p:txBody>
      </p:sp>
      <p:sp>
        <p:nvSpPr>
          <p:cNvPr id="4" name="Content Placeholder 3"/>
          <p:cNvSpPr>
            <a:spLocks noGrp="1"/>
          </p:cNvSpPr>
          <p:nvPr>
            <p:ph sz="half" idx="2"/>
          </p:nvPr>
        </p:nvSpPr>
        <p:spPr>
          <a:ln>
            <a:solidFill>
              <a:schemeClr val="tx1"/>
            </a:solidFill>
            <a:prstDash val="dashDot"/>
          </a:ln>
        </p:spPr>
        <p:txBody>
          <a:bodyPr>
            <a:normAutofit fontScale="77500" lnSpcReduction="20000"/>
          </a:bodyPr>
          <a:lstStyle/>
          <a:p>
            <a:pPr marL="0" indent="0">
              <a:buNone/>
            </a:pPr>
            <a:r>
              <a:rPr lang="en-US" dirty="0"/>
              <a:t>Both Characters, Nikki and Grover could use the hypno glasses to solve their problems and these special glasses could help with many other things in their lives</a:t>
            </a:r>
            <a:r>
              <a:rPr lang="en-US" dirty="0" smtClean="0"/>
              <a:t>.</a:t>
            </a:r>
          </a:p>
          <a:p>
            <a:pPr marL="0" indent="0">
              <a:buNone/>
            </a:pPr>
            <a:endParaRPr lang="en-US" dirty="0"/>
          </a:p>
          <a:p>
            <a:pPr marL="0" indent="0">
              <a:buNone/>
            </a:pPr>
            <a:r>
              <a:rPr lang="en-US" dirty="0" smtClean="0"/>
              <a:t>Nikki- The character could use the hypno glasses to hypnotize the bully and her little sister Brianna from bugging her all the time. </a:t>
            </a:r>
          </a:p>
          <a:p>
            <a:pPr marL="0" indent="0">
              <a:buNone/>
            </a:pPr>
            <a:endParaRPr lang="en-US" dirty="0"/>
          </a:p>
          <a:p>
            <a:pPr marL="0" indent="0">
              <a:buNone/>
            </a:pPr>
            <a:r>
              <a:rPr lang="en-US" dirty="0" smtClean="0"/>
              <a:t>Grover- The character could use the hypno glasses to hypnotize the people that are going to cut down the bamboo forest and he could also use the glasses to hypnotize his friend to come back from moving away.</a:t>
            </a:r>
            <a:endParaRPr lang="en-US" dirty="0"/>
          </a:p>
          <a:p>
            <a:endParaRPr lang="en-US" dirty="0"/>
          </a:p>
        </p:txBody>
      </p:sp>
    </p:spTree>
    <p:extLst>
      <p:ext uri="{BB962C8B-B14F-4D97-AF65-F5344CB8AC3E}">
        <p14:creationId xmlns:p14="http://schemas.microsoft.com/office/powerpoint/2010/main" val="39738263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423</Words>
  <Application>Microsoft Office PowerPoint</Application>
  <PresentationFormat>Widescreen</PresentationFormat>
  <Paragraphs>56</Paragraphs>
  <Slides>5</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PowerPoint Presentation</vt:lpstr>
      <vt:lpstr>PowerPoint Presentation</vt:lpstr>
      <vt:lpstr>How Do They Work?</vt:lpstr>
      <vt:lpstr>All About the Hypno Glasses</vt:lpstr>
      <vt:lpstr>Characterization</vt:lpstr>
    </vt:vector>
  </TitlesOfParts>
  <Company>Jackson County Board of Educaiton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Alicia Hays-Taylor</dc:creator>
  <cp:lastModifiedBy>Paula Fox</cp:lastModifiedBy>
  <cp:revision>19</cp:revision>
  <dcterms:created xsi:type="dcterms:W3CDTF">2018-01-23T13:50:34Z</dcterms:created>
  <dcterms:modified xsi:type="dcterms:W3CDTF">2018-01-29T14:37:19Z</dcterms:modified>
</cp:coreProperties>
</file>