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8"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4">
          <p15:clr>
            <a:srgbClr val="A4A3A4"/>
          </p15:clr>
        </p15:guide>
        <p15:guide id="2" pos="267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6005D1-BC3E-4742-AAA5-B9F551A6B810}" v="4" dt="2026-03-16T22:32:16.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32" autoAdjust="0"/>
  </p:normalViewPr>
  <p:slideViewPr>
    <p:cSldViewPr snapToGrid="0" snapToObjects="1" showGuides="1">
      <p:cViewPr>
        <p:scale>
          <a:sx n="23" d="100"/>
          <a:sy n="23" d="100"/>
        </p:scale>
        <p:origin x="480" y="12"/>
      </p:cViewPr>
      <p:guideLst>
        <p:guide orient="horz" pos="18474"/>
        <p:guide pos="2678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2.xml"/><Relationship Id="rId5" Type="http://schemas.openxmlformats.org/officeDocument/2006/relationships/viewProps" Target="viewProps.xml"/><Relationship Id="rId10" Type="http://schemas.openxmlformats.org/officeDocument/2006/relationships/customXml" Target="../customXml/item1.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ryn Cooper" userId="ad3290fbc2a3d598" providerId="LiveId" clId="{0D8F14B0-7297-4B14-9F66-059E6BA7A1D4}"/>
    <pc:docChg chg="undo redo custSel addSld delSld modSld">
      <pc:chgData name="Jorryn Cooper" userId="ad3290fbc2a3d598" providerId="LiveId" clId="{0D8F14B0-7297-4B14-9F66-059E6BA7A1D4}" dt="2026-03-17T02:14:53.249" v="10407" actId="20577"/>
      <pc:docMkLst>
        <pc:docMk/>
      </pc:docMkLst>
      <pc:sldChg chg="del">
        <pc:chgData name="Jorryn Cooper" userId="ad3290fbc2a3d598" providerId="LiveId" clId="{0D8F14B0-7297-4B14-9F66-059E6BA7A1D4}" dt="2026-03-16T23:15:22.735" v="10295" actId="2696"/>
        <pc:sldMkLst>
          <pc:docMk/>
          <pc:sldMk cId="1490234917" sldId="257"/>
        </pc:sldMkLst>
      </pc:sldChg>
      <pc:sldChg chg="addSp delSp modSp add mod">
        <pc:chgData name="Jorryn Cooper" userId="ad3290fbc2a3d598" providerId="LiveId" clId="{0D8F14B0-7297-4B14-9F66-059E6BA7A1D4}" dt="2026-03-17T02:14:53.249" v="10407" actId="20577"/>
        <pc:sldMkLst>
          <pc:docMk/>
          <pc:sldMk cId="1716008694" sldId="258"/>
        </pc:sldMkLst>
        <pc:spChg chg="add mod">
          <ac:chgData name="Jorryn Cooper" userId="ad3290fbc2a3d598" providerId="LiveId" clId="{0D8F14B0-7297-4B14-9F66-059E6BA7A1D4}" dt="2026-03-16T22:48:19.011" v="8821" actId="1076"/>
          <ac:spMkLst>
            <pc:docMk/>
            <pc:sldMk cId="1716008694" sldId="258"/>
            <ac:spMk id="2" creationId="{27EC2BED-33C2-71FA-09AE-D19F18384580}"/>
          </ac:spMkLst>
        </pc:spChg>
        <pc:spChg chg="add mod">
          <ac:chgData name="Jorryn Cooper" userId="ad3290fbc2a3d598" providerId="LiveId" clId="{0D8F14B0-7297-4B14-9F66-059E6BA7A1D4}" dt="2026-03-16T22:48:36.183" v="8822" actId="1076"/>
          <ac:spMkLst>
            <pc:docMk/>
            <pc:sldMk cId="1716008694" sldId="258"/>
            <ac:spMk id="4" creationId="{C03CB360-C222-15B0-05A2-53A1544B46EE}"/>
          </ac:spMkLst>
        </pc:spChg>
        <pc:spChg chg="add mod">
          <ac:chgData name="Jorryn Cooper" userId="ad3290fbc2a3d598" providerId="LiveId" clId="{0D8F14B0-7297-4B14-9F66-059E6BA7A1D4}" dt="2026-03-17T02:12:44.397" v="10343" actId="1076"/>
          <ac:spMkLst>
            <pc:docMk/>
            <pc:sldMk cId="1716008694" sldId="258"/>
            <ac:spMk id="5" creationId="{5A966B86-B157-7C97-9A66-33F87D03EA4E}"/>
          </ac:spMkLst>
        </pc:spChg>
        <pc:spChg chg="mod">
          <ac:chgData name="Jorryn Cooper" userId="ad3290fbc2a3d598" providerId="LiveId" clId="{0D8F14B0-7297-4B14-9F66-059E6BA7A1D4}" dt="2026-03-16T17:10:58.657" v="7455" actId="14100"/>
          <ac:spMkLst>
            <pc:docMk/>
            <pc:sldMk cId="1716008694" sldId="258"/>
            <ac:spMk id="6" creationId="{07BF7D77-D068-4253-E684-CD81B5EF2838}"/>
          </ac:spMkLst>
        </pc:spChg>
        <pc:spChg chg="mod">
          <ac:chgData name="Jorryn Cooper" userId="ad3290fbc2a3d598" providerId="LiveId" clId="{0D8F14B0-7297-4B14-9F66-059E6BA7A1D4}" dt="2026-03-16T22:49:09.583" v="8825" actId="1076"/>
          <ac:spMkLst>
            <pc:docMk/>
            <pc:sldMk cId="1716008694" sldId="258"/>
            <ac:spMk id="7" creationId="{1E207612-1A81-147B-A981-CC1282D49FB9}"/>
          </ac:spMkLst>
        </pc:spChg>
        <pc:spChg chg="mod">
          <ac:chgData name="Jorryn Cooper" userId="ad3290fbc2a3d598" providerId="LiveId" clId="{0D8F14B0-7297-4B14-9F66-059E6BA7A1D4}" dt="2026-03-16T21:52:44.822" v="8031" actId="14100"/>
          <ac:spMkLst>
            <pc:docMk/>
            <pc:sldMk cId="1716008694" sldId="258"/>
            <ac:spMk id="8" creationId="{B1A95A66-93FE-FEFF-9B37-02EC57B658CF}"/>
          </ac:spMkLst>
        </pc:spChg>
        <pc:spChg chg="add mod">
          <ac:chgData name="Jorryn Cooper" userId="ad3290fbc2a3d598" providerId="LiveId" clId="{0D8F14B0-7297-4B14-9F66-059E6BA7A1D4}" dt="2026-03-17T02:13:44.985" v="10349" actId="20577"/>
          <ac:spMkLst>
            <pc:docMk/>
            <pc:sldMk cId="1716008694" sldId="258"/>
            <ac:spMk id="9" creationId="{8FA96EC8-699B-08B1-D3FB-B1EC05005B71}"/>
          </ac:spMkLst>
        </pc:spChg>
        <pc:spChg chg="mod">
          <ac:chgData name="Jorryn Cooper" userId="ad3290fbc2a3d598" providerId="LiveId" clId="{0D8F14B0-7297-4B14-9F66-059E6BA7A1D4}" dt="2026-03-16T17:03:49.846" v="7430" actId="14100"/>
          <ac:spMkLst>
            <pc:docMk/>
            <pc:sldMk cId="1716008694" sldId="258"/>
            <ac:spMk id="10" creationId="{30503202-DFD8-4C9C-D4AD-0C437298771B}"/>
          </ac:spMkLst>
        </pc:spChg>
        <pc:spChg chg="add del mod">
          <ac:chgData name="Jorryn Cooper" userId="ad3290fbc2a3d598" providerId="LiveId" clId="{0D8F14B0-7297-4B14-9F66-059E6BA7A1D4}" dt="2026-03-16T22:25:18.985" v="8446" actId="478"/>
          <ac:spMkLst>
            <pc:docMk/>
            <pc:sldMk cId="1716008694" sldId="258"/>
            <ac:spMk id="11" creationId="{935D0A8B-B2F8-197A-2094-BC57FF990DBA}"/>
          </ac:spMkLst>
        </pc:spChg>
        <pc:spChg chg="mod">
          <ac:chgData name="Jorryn Cooper" userId="ad3290fbc2a3d598" providerId="LiveId" clId="{0D8F14B0-7297-4B14-9F66-059E6BA7A1D4}" dt="2026-03-17T02:12:23.433" v="10341" actId="1076"/>
          <ac:spMkLst>
            <pc:docMk/>
            <pc:sldMk cId="1716008694" sldId="258"/>
            <ac:spMk id="12" creationId="{94966A87-2363-D805-681F-840F711A6D93}"/>
          </ac:spMkLst>
        </pc:spChg>
        <pc:spChg chg="add del mod">
          <ac:chgData name="Jorryn Cooper" userId="ad3290fbc2a3d598" providerId="LiveId" clId="{0D8F14B0-7297-4B14-9F66-059E6BA7A1D4}" dt="2026-03-16T22:32:29.169" v="8786"/>
          <ac:spMkLst>
            <pc:docMk/>
            <pc:sldMk cId="1716008694" sldId="258"/>
            <ac:spMk id="13" creationId="{230758E6-F607-BDAE-54D9-E6004647B367}"/>
          </ac:spMkLst>
        </pc:spChg>
        <pc:spChg chg="add del mod">
          <ac:chgData name="Jorryn Cooper" userId="ad3290fbc2a3d598" providerId="LiveId" clId="{0D8F14B0-7297-4B14-9F66-059E6BA7A1D4}" dt="2026-03-16T22:22:21.641" v="8434" actId="478"/>
          <ac:spMkLst>
            <pc:docMk/>
            <pc:sldMk cId="1716008694" sldId="258"/>
            <ac:spMk id="14" creationId="{E7C022E3-5690-FE6A-78F8-7609A7F71354}"/>
          </ac:spMkLst>
        </pc:spChg>
        <pc:spChg chg="add del mod">
          <ac:chgData name="Jorryn Cooper" userId="ad3290fbc2a3d598" providerId="LiveId" clId="{0D8F14B0-7297-4B14-9F66-059E6BA7A1D4}" dt="2026-03-16T22:23:23.836" v="8437" actId="478"/>
          <ac:spMkLst>
            <pc:docMk/>
            <pc:sldMk cId="1716008694" sldId="258"/>
            <ac:spMk id="15" creationId="{E5E67C35-1E84-58B3-5AB1-EE5FECEBE9B7}"/>
          </ac:spMkLst>
        </pc:spChg>
        <pc:spChg chg="add del">
          <ac:chgData name="Jorryn Cooper" userId="ad3290fbc2a3d598" providerId="LiveId" clId="{0D8F14B0-7297-4B14-9F66-059E6BA7A1D4}" dt="2026-03-16T22:24:07.616" v="8439" actId="478"/>
          <ac:spMkLst>
            <pc:docMk/>
            <pc:sldMk cId="1716008694" sldId="258"/>
            <ac:spMk id="16" creationId="{5864910C-20C0-83E2-4C30-07F8E42DFB25}"/>
          </ac:spMkLst>
        </pc:spChg>
        <pc:spChg chg="add del mod">
          <ac:chgData name="Jorryn Cooper" userId="ad3290fbc2a3d598" providerId="LiveId" clId="{0D8F14B0-7297-4B14-9F66-059E6BA7A1D4}" dt="2026-03-16T22:24:18.585" v="8441" actId="478"/>
          <ac:spMkLst>
            <pc:docMk/>
            <pc:sldMk cId="1716008694" sldId="258"/>
            <ac:spMk id="17" creationId="{81276000-5757-B698-9BB6-A81F997D197A}"/>
          </ac:spMkLst>
        </pc:spChg>
        <pc:spChg chg="mod">
          <ac:chgData name="Jorryn Cooper" userId="ad3290fbc2a3d598" providerId="LiveId" clId="{0D8F14B0-7297-4B14-9F66-059E6BA7A1D4}" dt="2026-03-16T17:04:05.866" v="7432" actId="1076"/>
          <ac:spMkLst>
            <pc:docMk/>
            <pc:sldMk cId="1716008694" sldId="258"/>
            <ac:spMk id="18" creationId="{22AEED50-9582-70E7-FB09-B5720DE57BFD}"/>
          </ac:spMkLst>
        </pc:spChg>
        <pc:spChg chg="add del">
          <ac:chgData name="Jorryn Cooper" userId="ad3290fbc2a3d598" providerId="LiveId" clId="{0D8F14B0-7297-4B14-9F66-059E6BA7A1D4}" dt="2026-03-16T22:24:30.276" v="8443" actId="478"/>
          <ac:spMkLst>
            <pc:docMk/>
            <pc:sldMk cId="1716008694" sldId="258"/>
            <ac:spMk id="19" creationId="{8E368860-BE3D-D67D-4076-29D19FE987C7}"/>
          </ac:spMkLst>
        </pc:spChg>
        <pc:spChg chg="mod">
          <ac:chgData name="Jorryn Cooper" userId="ad3290fbc2a3d598" providerId="LiveId" clId="{0D8F14B0-7297-4B14-9F66-059E6BA7A1D4}" dt="2026-03-16T22:28:04.364" v="8671" actId="404"/>
          <ac:spMkLst>
            <pc:docMk/>
            <pc:sldMk cId="1716008694" sldId="258"/>
            <ac:spMk id="26" creationId="{20BC102D-B4AD-C700-16C0-C295087574A4}"/>
          </ac:spMkLst>
        </pc:spChg>
        <pc:spChg chg="mod">
          <ac:chgData name="Jorryn Cooper" userId="ad3290fbc2a3d598" providerId="LiveId" clId="{0D8F14B0-7297-4B14-9F66-059E6BA7A1D4}" dt="2026-03-17T02:14:53.249" v="10407" actId="20577"/>
          <ac:spMkLst>
            <pc:docMk/>
            <pc:sldMk cId="1716008694" sldId="258"/>
            <ac:spMk id="31" creationId="{F7A60D2C-E8F5-36A6-0FF1-F2EBAF7FDBD5}"/>
          </ac:spMkLst>
        </pc:spChg>
        <pc:spChg chg="del">
          <ac:chgData name="Jorryn Cooper" userId="ad3290fbc2a3d598" providerId="LiveId" clId="{0D8F14B0-7297-4B14-9F66-059E6BA7A1D4}" dt="2026-03-16T17:03:37.983" v="7427" actId="478"/>
          <ac:spMkLst>
            <pc:docMk/>
            <pc:sldMk cId="1716008694" sldId="258"/>
            <ac:spMk id="37" creationId="{4CBA303A-37FD-DD58-B214-FC68B6CBAE92}"/>
          </ac:spMkLst>
        </pc:spChg>
        <pc:spChg chg="del">
          <ac:chgData name="Jorryn Cooper" userId="ad3290fbc2a3d598" providerId="LiveId" clId="{0D8F14B0-7297-4B14-9F66-059E6BA7A1D4}" dt="2026-03-16T17:03:30.931" v="7423" actId="478"/>
          <ac:spMkLst>
            <pc:docMk/>
            <pc:sldMk cId="1716008694" sldId="258"/>
            <ac:spMk id="40" creationId="{65497BA3-1125-AC5F-2A1C-C85DEF769317}"/>
          </ac:spMkLst>
        </pc:spChg>
        <pc:spChg chg="mod">
          <ac:chgData name="Jorryn Cooper" userId="ad3290fbc2a3d598" providerId="LiveId" clId="{0D8F14B0-7297-4B14-9F66-059E6BA7A1D4}" dt="2026-03-16T17:04:05.866" v="7432" actId="1076"/>
          <ac:spMkLst>
            <pc:docMk/>
            <pc:sldMk cId="1716008694" sldId="258"/>
            <ac:spMk id="45" creationId="{30BAC3FE-3C81-2565-8317-A59AD467683F}"/>
          </ac:spMkLst>
        </pc:spChg>
        <pc:spChg chg="mod">
          <ac:chgData name="Jorryn Cooper" userId="ad3290fbc2a3d598" providerId="LiveId" clId="{0D8F14B0-7297-4B14-9F66-059E6BA7A1D4}" dt="2026-03-16T17:00:54.194" v="7399" actId="20577"/>
          <ac:spMkLst>
            <pc:docMk/>
            <pc:sldMk cId="1716008694" sldId="258"/>
            <ac:spMk id="47" creationId="{BC5D2855-DC85-445A-0BFC-ED179092B627}"/>
          </ac:spMkLst>
        </pc:spChg>
        <pc:spChg chg="mod">
          <ac:chgData name="Jorryn Cooper" userId="ad3290fbc2a3d598" providerId="LiveId" clId="{0D8F14B0-7297-4B14-9F66-059E6BA7A1D4}" dt="2026-03-17T02:12:36.808" v="10342" actId="1076"/>
          <ac:spMkLst>
            <pc:docMk/>
            <pc:sldMk cId="1716008694" sldId="258"/>
            <ac:spMk id="48" creationId="{56748C56-5EBB-37ED-639F-04CA72A70480}"/>
          </ac:spMkLst>
        </pc:spChg>
        <pc:spChg chg="del">
          <ac:chgData name="Jorryn Cooper" userId="ad3290fbc2a3d598" providerId="LiveId" clId="{0D8F14B0-7297-4B14-9F66-059E6BA7A1D4}" dt="2026-03-16T17:03:39.873" v="7428" actId="478"/>
          <ac:spMkLst>
            <pc:docMk/>
            <pc:sldMk cId="1716008694" sldId="258"/>
            <ac:spMk id="49" creationId="{A1919A0F-7E2F-39F5-EA50-3767B89F9CA5}"/>
          </ac:spMkLst>
        </pc:spChg>
        <pc:spChg chg="del">
          <ac:chgData name="Jorryn Cooper" userId="ad3290fbc2a3d598" providerId="LiveId" clId="{0D8F14B0-7297-4B14-9F66-059E6BA7A1D4}" dt="2026-03-16T17:03:43.120" v="7429" actId="478"/>
          <ac:spMkLst>
            <pc:docMk/>
            <pc:sldMk cId="1716008694" sldId="258"/>
            <ac:spMk id="50" creationId="{0F6F68A6-F147-A628-9468-8D7112CD0CA8}"/>
          </ac:spMkLst>
        </pc:spChg>
        <pc:spChg chg="mod">
          <ac:chgData name="Jorryn Cooper" userId="ad3290fbc2a3d598" providerId="LiveId" clId="{0D8F14B0-7297-4B14-9F66-059E6BA7A1D4}" dt="2026-03-16T17:03:57.291" v="7431" actId="1076"/>
          <ac:spMkLst>
            <pc:docMk/>
            <pc:sldMk cId="1716008694" sldId="258"/>
            <ac:spMk id="51" creationId="{2045EDF4-C9B6-6C8E-D079-B8B70875FED6}"/>
          </ac:spMkLst>
        </pc:spChg>
        <pc:spChg chg="mod">
          <ac:chgData name="Jorryn Cooper" userId="ad3290fbc2a3d598" providerId="LiveId" clId="{0D8F14B0-7297-4B14-9F66-059E6BA7A1D4}" dt="2026-03-16T17:04:13.611" v="7433" actId="1076"/>
          <ac:spMkLst>
            <pc:docMk/>
            <pc:sldMk cId="1716008694" sldId="258"/>
            <ac:spMk id="52" creationId="{F4629C01-8AF1-D32C-2CCF-649DCBFE1A8F}"/>
          </ac:spMkLst>
        </pc:spChg>
        <pc:spChg chg="mod">
          <ac:chgData name="Jorryn Cooper" userId="ad3290fbc2a3d598" providerId="LiveId" clId="{0D8F14B0-7297-4B14-9F66-059E6BA7A1D4}" dt="2026-03-17T02:05:20.290" v="10333" actId="57"/>
          <ac:spMkLst>
            <pc:docMk/>
            <pc:sldMk cId="1716008694" sldId="258"/>
            <ac:spMk id="58" creationId="{CB74834E-EDEE-B2C5-EE3B-BD69F9C5B074}"/>
          </ac:spMkLst>
        </pc:spChg>
        <pc:spChg chg="del mod">
          <ac:chgData name="Jorryn Cooper" userId="ad3290fbc2a3d598" providerId="LiveId" clId="{0D8F14B0-7297-4B14-9F66-059E6BA7A1D4}" dt="2026-03-16T18:21:30.738" v="7903" actId="478"/>
          <ac:spMkLst>
            <pc:docMk/>
            <pc:sldMk cId="1716008694" sldId="258"/>
            <ac:spMk id="59" creationId="{48FD84AA-FEDE-6F48-D6B3-480C21418C72}"/>
          </ac:spMkLst>
        </pc:spChg>
        <pc:spChg chg="mod">
          <ac:chgData name="Jorryn Cooper" userId="ad3290fbc2a3d598" providerId="LiveId" clId="{0D8F14B0-7297-4B14-9F66-059E6BA7A1D4}" dt="2026-03-17T02:14:21.522" v="10405" actId="20577"/>
          <ac:spMkLst>
            <pc:docMk/>
            <pc:sldMk cId="1716008694" sldId="258"/>
            <ac:spMk id="69" creationId="{A3735709-87F8-D30D-7606-BEA7C7293A78}"/>
          </ac:spMkLst>
        </pc:spChg>
        <pc:spChg chg="del">
          <ac:chgData name="Jorryn Cooper" userId="ad3290fbc2a3d598" providerId="LiveId" clId="{0D8F14B0-7297-4B14-9F66-059E6BA7A1D4}" dt="2026-03-16T16:58:53.286" v="7200" actId="478"/>
          <ac:spMkLst>
            <pc:docMk/>
            <pc:sldMk cId="1716008694" sldId="258"/>
            <ac:spMk id="70" creationId="{17A53B4F-89D3-E003-B5E8-C089BBC86E5C}"/>
          </ac:spMkLst>
        </pc:spChg>
        <pc:spChg chg="mod">
          <ac:chgData name="Jorryn Cooper" userId="ad3290fbc2a3d598" providerId="LiveId" clId="{0D8F14B0-7297-4B14-9F66-059E6BA7A1D4}" dt="2026-03-16T17:10:00.820" v="7448" actId="1076"/>
          <ac:spMkLst>
            <pc:docMk/>
            <pc:sldMk cId="1716008694" sldId="258"/>
            <ac:spMk id="72" creationId="{E9F4C570-21F7-1A17-74BD-4081806BC70E}"/>
          </ac:spMkLst>
        </pc:spChg>
        <pc:spChg chg="del mod">
          <ac:chgData name="Jorryn Cooper" userId="ad3290fbc2a3d598" providerId="LiveId" clId="{0D8F14B0-7297-4B14-9F66-059E6BA7A1D4}" dt="2026-03-16T17:03:35.233" v="7426"/>
          <ac:spMkLst>
            <pc:docMk/>
            <pc:sldMk cId="1716008694" sldId="258"/>
            <ac:spMk id="75" creationId="{8C728D08-9CEE-4161-4CB2-83F8FBFA3E57}"/>
          </ac:spMkLst>
        </pc:spChg>
        <pc:spChg chg="mod">
          <ac:chgData name="Jorryn Cooper" userId="ad3290fbc2a3d598" providerId="LiveId" clId="{0D8F14B0-7297-4B14-9F66-059E6BA7A1D4}" dt="2026-03-16T22:48:57.302" v="8824" actId="1076"/>
          <ac:spMkLst>
            <pc:docMk/>
            <pc:sldMk cId="1716008694" sldId="258"/>
            <ac:spMk id="79" creationId="{012156C7-01FC-9974-CAD6-86CCBE2FE516}"/>
          </ac:spMkLst>
        </pc:spChg>
        <pc:picChg chg="add mod">
          <ac:chgData name="Jorryn Cooper" userId="ad3290fbc2a3d598" providerId="LiveId" clId="{0D8F14B0-7297-4B14-9F66-059E6BA7A1D4}" dt="2026-03-17T02:11:24.485" v="10338" actId="14100"/>
          <ac:picMkLst>
            <pc:docMk/>
            <pc:sldMk cId="1716008694" sldId="258"/>
            <ac:picMk id="13" creationId="{B7F170F4-344E-0EAD-282F-1D20F90D746F}"/>
          </ac:picMkLst>
        </pc:picChg>
        <pc:picChg chg="add mod">
          <ac:chgData name="Jorryn Cooper" userId="ad3290fbc2a3d598" providerId="LiveId" clId="{0D8F14B0-7297-4B14-9F66-059E6BA7A1D4}" dt="2026-03-16T22:26:24.094" v="8532" actId="1076"/>
          <ac:picMkLst>
            <pc:docMk/>
            <pc:sldMk cId="1716008694" sldId="258"/>
            <ac:picMk id="20" creationId="{747113CD-C7C6-3423-0E66-46C34310BB0C}"/>
          </ac:picMkLst>
        </pc:picChg>
        <pc:picChg chg="del">
          <ac:chgData name="Jorryn Cooper" userId="ad3290fbc2a3d598" providerId="LiveId" clId="{0D8F14B0-7297-4B14-9F66-059E6BA7A1D4}" dt="2026-03-16T16:57:46.370" v="7182" actId="478"/>
          <ac:picMkLst>
            <pc:docMk/>
            <pc:sldMk cId="1716008694" sldId="258"/>
            <ac:picMk id="56" creationId="{C6061EA7-0A55-136D-E57F-15056263BD98}"/>
          </ac:picMkLst>
        </pc:picChg>
        <pc:picChg chg="del mod">
          <ac:chgData name="Jorryn Cooper" userId="ad3290fbc2a3d598" providerId="LiveId" clId="{0D8F14B0-7297-4B14-9F66-059E6BA7A1D4}" dt="2026-03-16T22:25:13.590" v="8445" actId="478"/>
          <ac:picMkLst>
            <pc:docMk/>
            <pc:sldMk cId="1716008694" sldId="258"/>
            <ac:picMk id="57" creationId="{4E69B206-F042-81A5-68D0-BD0693271BAA}"/>
          </ac:picMkLst>
        </pc:picChg>
        <pc:picChg chg="mod">
          <ac:chgData name="Jorryn Cooper" userId="ad3290fbc2a3d598" providerId="LiveId" clId="{0D8F14B0-7297-4B14-9F66-059E6BA7A1D4}" dt="2026-03-16T18:29:24.439" v="8027" actId="1076"/>
          <ac:picMkLst>
            <pc:docMk/>
            <pc:sldMk cId="1716008694" sldId="258"/>
            <ac:picMk id="60" creationId="{45B07B0B-0DFE-38A3-D74F-DC64296CAA27}"/>
          </ac:picMkLst>
        </pc:picChg>
        <pc:picChg chg="mod">
          <ac:chgData name="Jorryn Cooper" userId="ad3290fbc2a3d598" providerId="LiveId" clId="{0D8F14B0-7297-4B14-9F66-059E6BA7A1D4}" dt="2026-03-16T18:24:38.649" v="8014" actId="1076"/>
          <ac:picMkLst>
            <pc:docMk/>
            <pc:sldMk cId="1716008694" sldId="258"/>
            <ac:picMk id="62" creationId="{01478C62-42FE-B4DD-0E06-EF7195CC5343}"/>
          </ac:picMkLst>
        </pc:picChg>
        <pc:picChg chg="mod">
          <ac:chgData name="Jorryn Cooper" userId="ad3290fbc2a3d598" providerId="LiveId" clId="{0D8F14B0-7297-4B14-9F66-059E6BA7A1D4}" dt="2026-03-16T18:29:38.653" v="8029" actId="1076"/>
          <ac:picMkLst>
            <pc:docMk/>
            <pc:sldMk cId="1716008694" sldId="258"/>
            <ac:picMk id="64" creationId="{D64AD7A5-8810-908A-FF98-2FF66B81A6B8}"/>
          </ac:picMkLst>
        </pc:picChg>
        <pc:picChg chg="mod">
          <ac:chgData name="Jorryn Cooper" userId="ad3290fbc2a3d598" providerId="LiveId" clId="{0D8F14B0-7297-4B14-9F66-059E6BA7A1D4}" dt="2026-03-16T18:29:20.408" v="8026" actId="1076"/>
          <ac:picMkLst>
            <pc:docMk/>
            <pc:sldMk cId="1716008694" sldId="258"/>
            <ac:picMk id="68" creationId="{DDDE256E-F273-11D3-854F-2F26BB46CF92}"/>
          </ac:picMkLst>
        </pc:picChg>
        <pc:picChg chg="del">
          <ac:chgData name="Jorryn Cooper" userId="ad3290fbc2a3d598" providerId="LiveId" clId="{0D8F14B0-7297-4B14-9F66-059E6BA7A1D4}" dt="2026-03-16T16:58:54.692" v="7201" actId="478"/>
          <ac:picMkLst>
            <pc:docMk/>
            <pc:sldMk cId="1716008694" sldId="258"/>
            <ac:picMk id="71" creationId="{037A38D5-28EF-BBE7-0A58-85867327910C}"/>
          </ac:picMkLst>
        </pc:picChg>
        <pc:picChg chg="del mod">
          <ac:chgData name="Jorryn Cooper" userId="ad3290fbc2a3d598" providerId="LiveId" clId="{0D8F14B0-7297-4B14-9F66-059E6BA7A1D4}" dt="2026-03-17T02:05:30.346" v="10334" actId="478"/>
          <ac:picMkLst>
            <pc:docMk/>
            <pc:sldMk cId="1716008694" sldId="258"/>
            <ac:picMk id="78" creationId="{0BC16D32-6EC2-EC5F-A913-AC8C1111812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E33F1-A9A8-4AA6-96F0-1EBDAE710A9A}" type="datetimeFigureOut">
              <a:rPr lang="en-US" smtClean="0"/>
              <a:t>3/16/2026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42421-C4FA-47B2-B300-10311A975A7F}" type="slidenum">
              <a:rPr lang="en-US" smtClean="0"/>
              <a:t>‹#›</a:t>
            </a:fld>
            <a:endParaRPr lang="en-US"/>
          </a:p>
        </p:txBody>
      </p:sp>
    </p:spTree>
    <p:extLst>
      <p:ext uri="{BB962C8B-B14F-4D97-AF65-F5344CB8AC3E}">
        <p14:creationId xmlns:p14="http://schemas.microsoft.com/office/powerpoint/2010/main" val="127667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0183-AD84-E53F-0231-C6903EE523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C6207-A848-5D34-F3B7-58787A0116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D01C35-AE38-1413-965D-6DCF6C0181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B27A50-341F-1855-5986-A5A865C56312}"/>
              </a:ext>
            </a:extLst>
          </p:cNvPr>
          <p:cNvSpPr>
            <a:spLocks noGrp="1"/>
          </p:cNvSpPr>
          <p:nvPr>
            <p:ph type="sldNum" sz="quarter" idx="5"/>
          </p:nvPr>
        </p:nvSpPr>
        <p:spPr/>
        <p:txBody>
          <a:bodyPr/>
          <a:lstStyle/>
          <a:p>
            <a:fld id="{BDC42421-C4FA-47B2-B300-10311A975A7F}" type="slidenum">
              <a:rPr lang="en-US" smtClean="0"/>
              <a:t>1</a:t>
            </a:fld>
            <a:endParaRPr lang="en-US"/>
          </a:p>
        </p:txBody>
      </p:sp>
    </p:spTree>
    <p:extLst>
      <p:ext uri="{BB962C8B-B14F-4D97-AF65-F5344CB8AC3E}">
        <p14:creationId xmlns:p14="http://schemas.microsoft.com/office/powerpoint/2010/main" val="3186772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56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051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9966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4416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600">
                <a:solidFill>
                  <a:schemeClr val="tx1">
                    <a:tint val="75000"/>
                  </a:schemeClr>
                </a:solidFill>
              </a:defRPr>
            </a:lvl3pPr>
            <a:lvl4pPr marL="6583680" indent="0">
              <a:buNone/>
              <a:defRPr sz="6800">
                <a:solidFill>
                  <a:schemeClr val="tx1">
                    <a:tint val="75000"/>
                  </a:schemeClr>
                </a:solidFill>
              </a:defRPr>
            </a:lvl4pPr>
            <a:lvl5pPr marL="8778240" indent="0">
              <a:buNone/>
              <a:defRPr sz="6800">
                <a:solidFill>
                  <a:schemeClr val="tx1">
                    <a:tint val="75000"/>
                  </a:schemeClr>
                </a:solidFill>
              </a:defRPr>
            </a:lvl5pPr>
            <a:lvl6pPr marL="10972800" indent="0">
              <a:buNone/>
              <a:defRPr sz="6800">
                <a:solidFill>
                  <a:schemeClr val="tx1">
                    <a:tint val="75000"/>
                  </a:schemeClr>
                </a:solidFill>
              </a:defRPr>
            </a:lvl6pPr>
            <a:lvl7pPr marL="13167360" indent="0">
              <a:buNone/>
              <a:defRPr sz="6800">
                <a:solidFill>
                  <a:schemeClr val="tx1">
                    <a:tint val="75000"/>
                  </a:schemeClr>
                </a:solidFill>
              </a:defRPr>
            </a:lvl7pPr>
            <a:lvl8pPr marL="15361920" indent="0">
              <a:buNone/>
              <a:defRPr sz="6800">
                <a:solidFill>
                  <a:schemeClr val="tx1">
                    <a:tint val="75000"/>
                  </a:schemeClr>
                </a:solidFill>
              </a:defRPr>
            </a:lvl8pPr>
            <a:lvl9pPr marL="17556480" indent="0">
              <a:buNone/>
              <a:defRPr sz="6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9201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D7564-EFFA-A944-A1A7-83D830D96081}"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469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3"/>
            <a:ext cx="19392902"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4" name="Content Placeholder 3"/>
          <p:cNvSpPr>
            <a:spLocks noGrp="1"/>
          </p:cNvSpPr>
          <p:nvPr>
            <p:ph sz="half" idx="2"/>
          </p:nvPr>
        </p:nvSpPr>
        <p:spPr>
          <a:xfrm>
            <a:off x="2194561" y="10439401"/>
            <a:ext cx="19392902"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3"/>
            <a:ext cx="19400520"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D7564-EFFA-A944-A1A7-83D830D96081}" type="datetimeFigureOut">
              <a:rPr lang="en-US" smtClean="0"/>
              <a:t>3/16/2026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84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D7564-EFFA-A944-A1A7-83D830D96081}" type="datetimeFigureOut">
              <a:rPr lang="en-US" smtClean="0"/>
              <a:t>3/16/2026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6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3/16/2026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1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7665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65794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FDD7564-EFFA-A944-A1A7-83D830D96081}" type="datetimeFigureOut">
              <a:rPr lang="en-US" smtClean="0"/>
              <a:t>3/16/2026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62C1767-5E94-FB4E-B4C4-872BBD8B6F27}" type="slidenum">
              <a:rPr lang="en-US" smtClean="0"/>
              <a:t>‹#›</a:t>
            </a:fld>
            <a:endParaRPr lang="en-US"/>
          </a:p>
        </p:txBody>
      </p:sp>
    </p:spTree>
    <p:extLst>
      <p:ext uri="{BB962C8B-B14F-4D97-AF65-F5344CB8AC3E}">
        <p14:creationId xmlns:p14="http://schemas.microsoft.com/office/powerpoint/2010/main" val="29948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2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6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emf"/><Relationship Id="rId7" Type="http://schemas.openxmlformats.org/officeDocument/2006/relationships/image" Target="../media/image5.sv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140CF974-7E8F-1456-0C39-8C10636E19D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6D75AE4-2FDC-B6E2-F1D2-5830DB9C5AD9}"/>
              </a:ext>
            </a:extLst>
          </p:cNvPr>
          <p:cNvPicPr>
            <a:picLocks noChangeAspect="1"/>
          </p:cNvPicPr>
          <p:nvPr/>
        </p:nvPicPr>
        <p:blipFill>
          <a:blip r:embed="rId3"/>
          <a:stretch>
            <a:fillRect/>
          </a:stretch>
        </p:blipFill>
        <p:spPr>
          <a:xfrm>
            <a:off x="37687794" y="1390137"/>
            <a:ext cx="4813300" cy="1968500"/>
          </a:xfrm>
          <a:prstGeom prst="rect">
            <a:avLst/>
          </a:prstGeom>
        </p:spPr>
      </p:pic>
      <p:sp>
        <p:nvSpPr>
          <p:cNvPr id="6" name="Rectangle 5">
            <a:extLst>
              <a:ext uri="{FF2B5EF4-FFF2-40B4-BE49-F238E27FC236}">
                <a16:creationId xmlns:a16="http://schemas.microsoft.com/office/drawing/2014/main" id="{07BF7D77-D068-4253-E684-CD81B5EF2838}"/>
              </a:ext>
            </a:extLst>
          </p:cNvPr>
          <p:cNvSpPr/>
          <p:nvPr/>
        </p:nvSpPr>
        <p:spPr>
          <a:xfrm>
            <a:off x="407326" y="5352079"/>
            <a:ext cx="14645158" cy="14848303"/>
          </a:xfrm>
          <a:prstGeom prst="rect">
            <a:avLst/>
          </a:prstGeom>
          <a:solidFill>
            <a:schemeClr val="accent3">
              <a:lumMod val="40000"/>
              <a:lumOff val="6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E207612-1A81-147B-A981-CC1282D49FB9}"/>
              </a:ext>
            </a:extLst>
          </p:cNvPr>
          <p:cNvSpPr/>
          <p:nvPr/>
        </p:nvSpPr>
        <p:spPr>
          <a:xfrm>
            <a:off x="15405042" y="5352834"/>
            <a:ext cx="13879087" cy="14848303"/>
          </a:xfrm>
          <a:prstGeom prst="rect">
            <a:avLst/>
          </a:prstGeom>
          <a:solidFill>
            <a:schemeClr val="accent3">
              <a:lumMod val="40000"/>
              <a:lumOff val="6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1A95A66-93FE-FEFF-9B37-02EC57B658CF}"/>
              </a:ext>
            </a:extLst>
          </p:cNvPr>
          <p:cNvSpPr/>
          <p:nvPr/>
        </p:nvSpPr>
        <p:spPr>
          <a:xfrm>
            <a:off x="336604" y="20500487"/>
            <a:ext cx="30043053" cy="11926458"/>
          </a:xfrm>
          <a:prstGeom prst="rect">
            <a:avLst/>
          </a:prstGeom>
          <a:solidFill>
            <a:schemeClr val="accent3">
              <a:lumMod val="40000"/>
              <a:lumOff val="6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0503202-DFD8-4C9C-D4AD-0C437298771B}"/>
              </a:ext>
            </a:extLst>
          </p:cNvPr>
          <p:cNvSpPr/>
          <p:nvPr/>
        </p:nvSpPr>
        <p:spPr>
          <a:xfrm>
            <a:off x="30728969" y="20500488"/>
            <a:ext cx="12754906" cy="11966349"/>
          </a:xfrm>
          <a:prstGeom prst="rect">
            <a:avLst/>
          </a:prstGeom>
          <a:solidFill>
            <a:schemeClr val="accent3">
              <a:lumMod val="40000"/>
              <a:lumOff val="6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Arrow: Pentagon 11">
            <a:extLst>
              <a:ext uri="{FF2B5EF4-FFF2-40B4-BE49-F238E27FC236}">
                <a16:creationId xmlns:a16="http://schemas.microsoft.com/office/drawing/2014/main" id="{94966A87-2363-D805-681F-840F711A6D93}"/>
              </a:ext>
            </a:extLst>
          </p:cNvPr>
          <p:cNvSpPr/>
          <p:nvPr/>
        </p:nvSpPr>
        <p:spPr>
          <a:xfrm>
            <a:off x="15191328" y="5557677"/>
            <a:ext cx="11151657" cy="1742423"/>
          </a:xfrm>
          <a:prstGeom prst="homePlate">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2" name="object 140">
            <a:extLst>
              <a:ext uri="{FF2B5EF4-FFF2-40B4-BE49-F238E27FC236}">
                <a16:creationId xmlns:a16="http://schemas.microsoft.com/office/drawing/2014/main" id="{FD173692-95FB-1E92-B501-C3383DAF0181}"/>
              </a:ext>
            </a:extLst>
          </p:cNvPr>
          <p:cNvSpPr/>
          <p:nvPr/>
        </p:nvSpPr>
        <p:spPr>
          <a:xfrm rot="16200000">
            <a:off x="21377109" y="-17225797"/>
            <a:ext cx="1138896" cy="43074635"/>
          </a:xfrm>
          <a:custGeom>
            <a:avLst/>
            <a:gdLst/>
            <a:ahLst/>
            <a:cxnLst/>
            <a:rect l="l" t="t" r="r" b="b"/>
            <a:pathLst>
              <a:path h="11627485">
                <a:moveTo>
                  <a:pt x="0" y="0"/>
                </a:moveTo>
                <a:lnTo>
                  <a:pt x="0" y="11626894"/>
                </a:lnTo>
              </a:path>
            </a:pathLst>
          </a:custGeom>
          <a:ln w="5817">
            <a:solidFill>
              <a:schemeClr val="bg2">
                <a:lumMod val="10000"/>
              </a:schemeClr>
            </a:solidFill>
          </a:ln>
        </p:spPr>
        <p:txBody>
          <a:bodyPr wrap="square" lIns="0" tIns="0" rIns="0" bIns="0" rtlCol="0"/>
          <a:lstStyle/>
          <a:p>
            <a:endParaRPr dirty="0"/>
          </a:p>
        </p:txBody>
      </p:sp>
      <p:sp>
        <p:nvSpPr>
          <p:cNvPr id="26" name="TextBox 25">
            <a:extLst>
              <a:ext uri="{FF2B5EF4-FFF2-40B4-BE49-F238E27FC236}">
                <a16:creationId xmlns:a16="http://schemas.microsoft.com/office/drawing/2014/main" id="{20BC102D-B4AD-C700-16C0-C295087574A4}"/>
              </a:ext>
            </a:extLst>
          </p:cNvPr>
          <p:cNvSpPr txBox="1"/>
          <p:nvPr/>
        </p:nvSpPr>
        <p:spPr>
          <a:xfrm>
            <a:off x="574923" y="7422504"/>
            <a:ext cx="14309964" cy="12788116"/>
          </a:xfrm>
          <a:prstGeom prst="rect">
            <a:avLst/>
          </a:prstGeom>
          <a:noFill/>
        </p:spPr>
        <p:txBody>
          <a:bodyPr wrap="square" rtlCol="0">
            <a:spAutoFit/>
          </a:bodyPr>
          <a:lstStyle/>
          <a:p>
            <a:r>
              <a:rPr lang="en-US" sz="5400" dirty="0">
                <a:solidFill>
                  <a:schemeClr val="bg2">
                    <a:lumMod val="10000"/>
                  </a:schemeClr>
                </a:solidFill>
              </a:rPr>
              <a:t>Soil microbiota participate in biogeochemical cycling, playing a crucial role in providing bioavailable nutrients to plants</a:t>
            </a:r>
            <a:r>
              <a:rPr lang="en-US" sz="5400" baseline="30000" dirty="0">
                <a:solidFill>
                  <a:schemeClr val="bg2">
                    <a:lumMod val="10000"/>
                  </a:schemeClr>
                </a:solidFill>
              </a:rPr>
              <a:t>1</a:t>
            </a:r>
            <a:r>
              <a:rPr lang="en-US" sz="5400" dirty="0">
                <a:solidFill>
                  <a:schemeClr val="bg2">
                    <a:lumMod val="10000"/>
                  </a:schemeClr>
                </a:solidFill>
              </a:rPr>
              <a:t>. The relationship is dynamic, as plants secrete root exudates which promote the growth of microorganisms specific to the needs of their current developmental stage</a:t>
            </a:r>
            <a:r>
              <a:rPr lang="en-US" sz="5400" baseline="30000" dirty="0">
                <a:solidFill>
                  <a:schemeClr val="bg2">
                    <a:lumMod val="10000"/>
                  </a:schemeClr>
                </a:solidFill>
              </a:rPr>
              <a:t>2-6</a:t>
            </a:r>
            <a:r>
              <a:rPr lang="en-US" sz="5400" dirty="0">
                <a:solidFill>
                  <a:schemeClr val="bg2">
                    <a:lumMod val="10000"/>
                  </a:schemeClr>
                </a:solidFill>
              </a:rPr>
              <a:t>. Soil viruses can alter the activities of their microbial hosts, upregulating processes related to C, N, O, P metabolism through auxiliary metabolic genes</a:t>
            </a:r>
            <a:r>
              <a:rPr lang="en-US" sz="5400" baseline="30000" dirty="0">
                <a:solidFill>
                  <a:schemeClr val="bg2">
                    <a:lumMod val="10000"/>
                  </a:schemeClr>
                </a:solidFill>
              </a:rPr>
              <a:t>7-10</a:t>
            </a:r>
            <a:r>
              <a:rPr lang="en-US" sz="5400" dirty="0">
                <a:solidFill>
                  <a:schemeClr val="bg2">
                    <a:lumMod val="10000"/>
                  </a:schemeClr>
                </a:solidFill>
              </a:rPr>
              <a:t>. Thus, it is possible we are underestimating the ecological impact of viruses, especially in terms of plant health and growth. Of particular human interest is how this plant-microbe-virus interaction plays out in agricultural soils.</a:t>
            </a:r>
          </a:p>
        </p:txBody>
      </p:sp>
      <p:sp>
        <p:nvSpPr>
          <p:cNvPr id="31" name="Rectangle 30">
            <a:extLst>
              <a:ext uri="{FF2B5EF4-FFF2-40B4-BE49-F238E27FC236}">
                <a16:creationId xmlns:a16="http://schemas.microsoft.com/office/drawing/2014/main" id="{F7A60D2C-E8F5-36A6-0FF1-F2EBAF7FDBD5}"/>
              </a:ext>
            </a:extLst>
          </p:cNvPr>
          <p:cNvSpPr/>
          <p:nvPr/>
        </p:nvSpPr>
        <p:spPr>
          <a:xfrm>
            <a:off x="662338" y="451563"/>
            <a:ext cx="34499610" cy="3046988"/>
          </a:xfrm>
          <a:prstGeom prst="rect">
            <a:avLst/>
          </a:prstGeom>
          <a:noFill/>
        </p:spPr>
        <p:txBody>
          <a:bodyPr wrap="square" lIns="91440" tIns="45720" rIns="91440" bIns="45720">
            <a:spAutoFit/>
          </a:bodyPr>
          <a:lstStyle/>
          <a:p>
            <a:pPr algn="ctr"/>
            <a:r>
              <a:rPr lang="en-US" sz="9600" b="0" cap="none" spc="0" dirty="0">
                <a:ln w="0"/>
                <a:solidFill>
                  <a:schemeClr val="bg1"/>
                </a:solidFill>
                <a:effectLst>
                  <a:outerShdw blurRad="38100" dist="19050" dir="2700000" algn="tl" rotWithShape="0">
                    <a:schemeClr val="dk1">
                      <a:alpha val="40000"/>
                    </a:schemeClr>
                  </a:outerShdw>
                </a:effectLst>
                <a:latin typeface="Georgia" panose="02040502050405020303" pitchFamily="18" charset="0"/>
              </a:rPr>
              <a:t>The Dynamic </a:t>
            </a:r>
            <a:r>
              <a:rPr lang="en-US" sz="9600" b="0" cap="none" spc="0" dirty="0" err="1">
                <a:ln w="0"/>
                <a:solidFill>
                  <a:schemeClr val="bg1"/>
                </a:solidFill>
                <a:effectLst>
                  <a:outerShdw blurRad="38100" dist="19050" dir="2700000" algn="tl" rotWithShape="0">
                    <a:schemeClr val="dk1">
                      <a:alpha val="40000"/>
                    </a:schemeClr>
                  </a:outerShdw>
                </a:effectLst>
                <a:latin typeface="Georgia" panose="02040502050405020303" pitchFamily="18" charset="0"/>
              </a:rPr>
              <a:t>Virome</a:t>
            </a:r>
            <a:r>
              <a:rPr lang="en-US" sz="9600" dirty="0">
                <a:ln w="0"/>
                <a:solidFill>
                  <a:schemeClr val="bg1"/>
                </a:solidFill>
                <a:effectLst>
                  <a:outerShdw blurRad="38100" dist="19050" dir="2700000" algn="tl" rotWithShape="0">
                    <a:schemeClr val="dk1">
                      <a:alpha val="40000"/>
                    </a:schemeClr>
                  </a:outerShdw>
                </a:effectLst>
                <a:latin typeface="Georgia" panose="02040502050405020303" pitchFamily="18" charset="0"/>
              </a:rPr>
              <a:t>:</a:t>
            </a:r>
            <a:r>
              <a:rPr lang="en-US" sz="9600" b="0" cap="none" spc="0" dirty="0">
                <a:ln w="0"/>
                <a:solidFill>
                  <a:schemeClr val="bg1"/>
                </a:solidFill>
                <a:effectLst>
                  <a:outerShdw blurRad="38100" dist="19050" dir="2700000" algn="tl" rotWithShape="0">
                    <a:schemeClr val="dk1">
                      <a:alpha val="40000"/>
                    </a:schemeClr>
                  </a:outerShdw>
                </a:effectLst>
                <a:latin typeface="Georgia" panose="02040502050405020303" pitchFamily="18" charset="0"/>
              </a:rPr>
              <a:t> A Temporal Analysis of Viral Community Structure and Function Surrounding a Staple Crop</a:t>
            </a:r>
          </a:p>
        </p:txBody>
      </p:sp>
      <p:sp>
        <p:nvSpPr>
          <p:cNvPr id="36" name="Arrow: Pentagon 35">
            <a:extLst>
              <a:ext uri="{FF2B5EF4-FFF2-40B4-BE49-F238E27FC236}">
                <a16:creationId xmlns:a16="http://schemas.microsoft.com/office/drawing/2014/main" id="{ABB2D726-D99C-20A7-4AD3-EB1704788AC8}"/>
              </a:ext>
            </a:extLst>
          </p:cNvPr>
          <p:cNvSpPr/>
          <p:nvPr/>
        </p:nvSpPr>
        <p:spPr>
          <a:xfrm>
            <a:off x="311401" y="5652185"/>
            <a:ext cx="11151657" cy="1647915"/>
          </a:xfrm>
          <a:prstGeom prst="homePlate">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5" name="Arrow: Pentagon 44">
            <a:extLst>
              <a:ext uri="{FF2B5EF4-FFF2-40B4-BE49-F238E27FC236}">
                <a16:creationId xmlns:a16="http://schemas.microsoft.com/office/drawing/2014/main" id="{30BAC3FE-3C81-2565-8317-A59AD467683F}"/>
              </a:ext>
            </a:extLst>
          </p:cNvPr>
          <p:cNvSpPr/>
          <p:nvPr/>
        </p:nvSpPr>
        <p:spPr>
          <a:xfrm>
            <a:off x="207296" y="20918486"/>
            <a:ext cx="11151657" cy="1686973"/>
          </a:xfrm>
          <a:prstGeom prst="homePlate">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2AEED50-9582-70E7-FB09-B5720DE57BFD}"/>
              </a:ext>
            </a:extLst>
          </p:cNvPr>
          <p:cNvSpPr/>
          <p:nvPr/>
        </p:nvSpPr>
        <p:spPr>
          <a:xfrm>
            <a:off x="207296" y="21161807"/>
            <a:ext cx="9858324" cy="1200329"/>
          </a:xfrm>
          <a:prstGeom prst="rect">
            <a:avLst/>
          </a:prstGeom>
          <a:noFill/>
        </p:spPr>
        <p:txBody>
          <a:bodyPr wrap="square" lIns="91440" tIns="45720" rIns="91440" bIns="45720">
            <a:spAutoFit/>
          </a:bodyPr>
          <a:lstStyle/>
          <a:p>
            <a:pPr algn="ctr"/>
            <a:r>
              <a:rPr lang="en-US" sz="7200" b="0" cap="none" spc="0" dirty="0">
                <a:ln w="0"/>
                <a:solidFill>
                  <a:schemeClr val="bg1"/>
                </a:solidFill>
                <a:effectLst>
                  <a:outerShdw blurRad="38100" dist="19050" dir="2700000" algn="tl" rotWithShape="0">
                    <a:schemeClr val="dk1">
                      <a:alpha val="40000"/>
                    </a:schemeClr>
                  </a:outerShdw>
                </a:effectLst>
                <a:latin typeface="Georgia" panose="02040502050405020303" pitchFamily="18" charset="0"/>
              </a:rPr>
              <a:t>Methods</a:t>
            </a:r>
          </a:p>
        </p:txBody>
      </p:sp>
      <p:sp>
        <p:nvSpPr>
          <p:cNvPr id="47" name="Rectangle 46">
            <a:extLst>
              <a:ext uri="{FF2B5EF4-FFF2-40B4-BE49-F238E27FC236}">
                <a16:creationId xmlns:a16="http://schemas.microsoft.com/office/drawing/2014/main" id="{BC5D2855-DC85-445A-0BFC-ED179092B627}"/>
              </a:ext>
            </a:extLst>
          </p:cNvPr>
          <p:cNvSpPr/>
          <p:nvPr/>
        </p:nvSpPr>
        <p:spPr>
          <a:xfrm>
            <a:off x="409240" y="5875975"/>
            <a:ext cx="9858324" cy="1200329"/>
          </a:xfrm>
          <a:prstGeom prst="rect">
            <a:avLst/>
          </a:prstGeom>
          <a:noFill/>
        </p:spPr>
        <p:txBody>
          <a:bodyPr wrap="square" lIns="91440" tIns="45720" rIns="91440" bIns="45720">
            <a:spAutoFit/>
          </a:bodyPr>
          <a:lstStyle/>
          <a:p>
            <a:pPr algn="ctr"/>
            <a:r>
              <a:rPr lang="en-US" sz="7200" dirty="0">
                <a:ln w="0"/>
                <a:solidFill>
                  <a:schemeClr val="bg1"/>
                </a:solidFill>
                <a:effectLst>
                  <a:outerShdw blurRad="38100" dist="19050" dir="2700000" algn="tl" rotWithShape="0">
                    <a:schemeClr val="dk1">
                      <a:alpha val="40000"/>
                    </a:schemeClr>
                  </a:outerShdw>
                </a:effectLst>
                <a:latin typeface="Georgia" panose="02040502050405020303" pitchFamily="18" charset="0"/>
              </a:rPr>
              <a:t>Introduction</a:t>
            </a:r>
            <a:endParaRPr lang="en-US" sz="7200" b="0" cap="none" spc="0" dirty="0">
              <a:ln w="0"/>
              <a:solidFill>
                <a:schemeClr val="bg1"/>
              </a:solidFill>
              <a:effectLst>
                <a:outerShdw blurRad="38100" dist="19050" dir="2700000" algn="tl" rotWithShape="0">
                  <a:schemeClr val="dk1">
                    <a:alpha val="40000"/>
                  </a:schemeClr>
                </a:outerShdw>
              </a:effectLst>
              <a:latin typeface="Georgia" panose="02040502050405020303" pitchFamily="18" charset="0"/>
            </a:endParaRPr>
          </a:p>
        </p:txBody>
      </p:sp>
      <p:sp>
        <p:nvSpPr>
          <p:cNvPr id="48" name="Rectangle 47">
            <a:extLst>
              <a:ext uri="{FF2B5EF4-FFF2-40B4-BE49-F238E27FC236}">
                <a16:creationId xmlns:a16="http://schemas.microsoft.com/office/drawing/2014/main" id="{56748C56-5EBB-37ED-639F-04CA72A70480}"/>
              </a:ext>
            </a:extLst>
          </p:cNvPr>
          <p:cNvSpPr/>
          <p:nvPr/>
        </p:nvSpPr>
        <p:spPr>
          <a:xfrm>
            <a:off x="15331344" y="5805704"/>
            <a:ext cx="9858324" cy="1200329"/>
          </a:xfrm>
          <a:prstGeom prst="rect">
            <a:avLst/>
          </a:prstGeom>
          <a:noFill/>
        </p:spPr>
        <p:txBody>
          <a:bodyPr wrap="square" lIns="91440" tIns="45720" rIns="91440" bIns="45720">
            <a:spAutoFit/>
          </a:bodyPr>
          <a:lstStyle/>
          <a:p>
            <a:pPr algn="ctr"/>
            <a:r>
              <a:rPr lang="en-US" sz="7200" dirty="0">
                <a:ln w="0"/>
                <a:solidFill>
                  <a:schemeClr val="bg1"/>
                </a:solidFill>
                <a:effectLst>
                  <a:outerShdw blurRad="38100" dist="19050" dir="2700000" algn="tl" rotWithShape="0">
                    <a:schemeClr val="dk1">
                      <a:alpha val="40000"/>
                    </a:schemeClr>
                  </a:outerShdw>
                </a:effectLst>
                <a:latin typeface="Georgia" panose="02040502050405020303" pitchFamily="18" charset="0"/>
              </a:rPr>
              <a:t>Objectives</a:t>
            </a:r>
            <a:endParaRPr lang="en-US" sz="7200" b="0" cap="none" spc="0" dirty="0">
              <a:ln w="0"/>
              <a:solidFill>
                <a:schemeClr val="bg1"/>
              </a:solidFill>
              <a:effectLst>
                <a:outerShdw blurRad="38100" dist="19050" dir="2700000" algn="tl" rotWithShape="0">
                  <a:schemeClr val="dk1">
                    <a:alpha val="40000"/>
                  </a:schemeClr>
                </a:outerShdw>
              </a:effectLst>
              <a:latin typeface="Georgia" panose="02040502050405020303" pitchFamily="18" charset="0"/>
            </a:endParaRPr>
          </a:p>
        </p:txBody>
      </p:sp>
      <p:sp>
        <p:nvSpPr>
          <p:cNvPr id="51" name="Arrow: Pentagon 50">
            <a:extLst>
              <a:ext uri="{FF2B5EF4-FFF2-40B4-BE49-F238E27FC236}">
                <a16:creationId xmlns:a16="http://schemas.microsoft.com/office/drawing/2014/main" id="{2045EDF4-C9B6-6C8E-D079-B8B70875FED6}"/>
              </a:ext>
            </a:extLst>
          </p:cNvPr>
          <p:cNvSpPr/>
          <p:nvPr/>
        </p:nvSpPr>
        <p:spPr>
          <a:xfrm>
            <a:off x="30611086" y="20819191"/>
            <a:ext cx="11151657" cy="1647915"/>
          </a:xfrm>
          <a:prstGeom prst="homePlate">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F4629C01-8AF1-D32C-2CCF-649DCBFE1A8F}"/>
              </a:ext>
            </a:extLst>
          </p:cNvPr>
          <p:cNvSpPr/>
          <p:nvPr/>
        </p:nvSpPr>
        <p:spPr>
          <a:xfrm>
            <a:off x="30815671" y="21042983"/>
            <a:ext cx="9858324" cy="1200329"/>
          </a:xfrm>
          <a:prstGeom prst="rect">
            <a:avLst/>
          </a:prstGeom>
          <a:noFill/>
        </p:spPr>
        <p:txBody>
          <a:bodyPr wrap="square" lIns="91440" tIns="45720" rIns="91440" bIns="45720">
            <a:spAutoFit/>
          </a:bodyPr>
          <a:lstStyle/>
          <a:p>
            <a:pPr algn="ctr"/>
            <a:r>
              <a:rPr lang="en-US" sz="7200" b="0" cap="none" spc="0" dirty="0">
                <a:ln w="0"/>
                <a:solidFill>
                  <a:schemeClr val="bg1"/>
                </a:solidFill>
                <a:effectLst>
                  <a:outerShdw blurRad="38100" dist="19050" dir="2700000" algn="tl" rotWithShape="0">
                    <a:schemeClr val="dk1">
                      <a:alpha val="40000"/>
                    </a:schemeClr>
                  </a:outerShdw>
                </a:effectLst>
                <a:latin typeface="Georgia" panose="02040502050405020303" pitchFamily="18" charset="0"/>
              </a:rPr>
              <a:t>Acknowledgements</a:t>
            </a:r>
          </a:p>
        </p:txBody>
      </p:sp>
      <p:sp>
        <p:nvSpPr>
          <p:cNvPr id="58" name="TextBox 57">
            <a:extLst>
              <a:ext uri="{FF2B5EF4-FFF2-40B4-BE49-F238E27FC236}">
                <a16:creationId xmlns:a16="http://schemas.microsoft.com/office/drawing/2014/main" id="{CB74834E-EDEE-B2C5-EE3B-BD69F9C5B074}"/>
              </a:ext>
            </a:extLst>
          </p:cNvPr>
          <p:cNvSpPr txBox="1"/>
          <p:nvPr/>
        </p:nvSpPr>
        <p:spPr>
          <a:xfrm>
            <a:off x="723225" y="22767536"/>
            <a:ext cx="13151706" cy="9233297"/>
          </a:xfrm>
          <a:prstGeom prst="rect">
            <a:avLst/>
          </a:prstGeom>
          <a:noFill/>
        </p:spPr>
        <p:txBody>
          <a:bodyPr wrap="square" rtlCol="0">
            <a:spAutoFit/>
          </a:bodyPr>
          <a:lstStyle/>
          <a:p>
            <a:r>
              <a:rPr lang="en-US" sz="5400" dirty="0">
                <a:solidFill>
                  <a:schemeClr val="bg2">
                    <a:lumMod val="10000"/>
                  </a:schemeClr>
                </a:solidFill>
              </a:rPr>
              <a:t>Soybeans were chosen as a model organism for this study due to their well characterized relationship with nitrogen fixing rhizobia</a:t>
            </a:r>
            <a:r>
              <a:rPr lang="en-US" sz="5400" baseline="30000" dirty="0">
                <a:solidFill>
                  <a:schemeClr val="bg2">
                    <a:lumMod val="10000"/>
                  </a:schemeClr>
                </a:solidFill>
              </a:rPr>
              <a:t>13</a:t>
            </a:r>
            <a:r>
              <a:rPr lang="en-US" sz="5400" dirty="0">
                <a:solidFill>
                  <a:schemeClr val="bg2">
                    <a:lumMod val="10000"/>
                  </a:schemeClr>
                </a:solidFill>
              </a:rPr>
              <a:t>, as well as their importance as a staple crop. Cultivated soil </a:t>
            </a:r>
          </a:p>
          <a:p>
            <a:r>
              <a:rPr lang="en-US" sz="5400" dirty="0">
                <a:solidFill>
                  <a:schemeClr val="bg2">
                    <a:lumMod val="10000"/>
                  </a:schemeClr>
                </a:solidFill>
              </a:rPr>
              <a:t>was collected</a:t>
            </a:r>
          </a:p>
          <a:p>
            <a:r>
              <a:rPr lang="en-US" sz="5400" dirty="0">
                <a:solidFill>
                  <a:schemeClr val="bg2">
                    <a:lumMod val="10000"/>
                  </a:schemeClr>
                </a:solidFill>
              </a:rPr>
              <a:t> from a recently</a:t>
            </a:r>
          </a:p>
          <a:p>
            <a:r>
              <a:rPr lang="en-US" sz="5400" dirty="0">
                <a:solidFill>
                  <a:schemeClr val="bg2">
                    <a:lumMod val="10000"/>
                  </a:schemeClr>
                </a:solidFill>
              </a:rPr>
              <a:t>harvested field</a:t>
            </a:r>
          </a:p>
          <a:p>
            <a:r>
              <a:rPr lang="en-US" sz="5400" dirty="0">
                <a:solidFill>
                  <a:schemeClr val="bg2">
                    <a:lumMod val="10000"/>
                  </a:schemeClr>
                </a:solidFill>
              </a:rPr>
              <a:t>at MHREC* and </a:t>
            </a:r>
          </a:p>
          <a:p>
            <a:r>
              <a:rPr lang="en-US" sz="5400" dirty="0">
                <a:solidFill>
                  <a:schemeClr val="bg2">
                    <a:lumMod val="10000"/>
                  </a:schemeClr>
                </a:solidFill>
              </a:rPr>
              <a:t>set aside for </a:t>
            </a:r>
          </a:p>
          <a:p>
            <a:r>
              <a:rPr lang="en-US" sz="5400" dirty="0">
                <a:solidFill>
                  <a:schemeClr val="bg2">
                    <a:lumMod val="10000"/>
                  </a:schemeClr>
                </a:solidFill>
              </a:rPr>
              <a:t>potting.</a:t>
            </a:r>
          </a:p>
        </p:txBody>
      </p:sp>
      <p:pic>
        <p:nvPicPr>
          <p:cNvPr id="60" name="Graphic 59" descr="Plant With Roots with solid fill">
            <a:extLst>
              <a:ext uri="{FF2B5EF4-FFF2-40B4-BE49-F238E27FC236}">
                <a16:creationId xmlns:a16="http://schemas.microsoft.com/office/drawing/2014/main" id="{45B07B0B-0DFE-38A3-D74F-DC64296CAA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680734" y="26897979"/>
            <a:ext cx="2404757" cy="2404757"/>
          </a:xfrm>
          <a:prstGeom prst="rect">
            <a:avLst/>
          </a:prstGeom>
        </p:spPr>
      </p:pic>
      <p:pic>
        <p:nvPicPr>
          <p:cNvPr id="62" name="Graphic 61" descr="Seed Packet with solid fill">
            <a:extLst>
              <a:ext uri="{FF2B5EF4-FFF2-40B4-BE49-F238E27FC236}">
                <a16:creationId xmlns:a16="http://schemas.microsoft.com/office/drawing/2014/main" id="{01478C62-42FE-B4DD-0E06-EF7195CC53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692640" y="21068428"/>
            <a:ext cx="2404757" cy="2404757"/>
          </a:xfrm>
          <a:prstGeom prst="rect">
            <a:avLst/>
          </a:prstGeom>
        </p:spPr>
      </p:pic>
      <p:pic>
        <p:nvPicPr>
          <p:cNvPr id="64" name="Graphic 63" descr="Sprouting Seed with solid fill">
            <a:extLst>
              <a:ext uri="{FF2B5EF4-FFF2-40B4-BE49-F238E27FC236}">
                <a16:creationId xmlns:a16="http://schemas.microsoft.com/office/drawing/2014/main" id="{D64AD7A5-8810-908A-FF98-2FF66B81A6B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692640" y="23894523"/>
            <a:ext cx="2404757" cy="2404757"/>
          </a:xfrm>
          <a:prstGeom prst="rect">
            <a:avLst/>
          </a:prstGeom>
        </p:spPr>
      </p:pic>
      <p:pic>
        <p:nvPicPr>
          <p:cNvPr id="68" name="Graphic 67" descr="Soy with solid fill">
            <a:extLst>
              <a:ext uri="{FF2B5EF4-FFF2-40B4-BE49-F238E27FC236}">
                <a16:creationId xmlns:a16="http://schemas.microsoft.com/office/drawing/2014/main" id="{DDDE256E-F273-11D3-854F-2F26BB46CF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692640" y="29662462"/>
            <a:ext cx="2404757" cy="2404757"/>
          </a:xfrm>
          <a:prstGeom prst="rect">
            <a:avLst/>
          </a:prstGeom>
        </p:spPr>
      </p:pic>
      <p:sp>
        <p:nvSpPr>
          <p:cNvPr id="69" name="TextBox 68">
            <a:extLst>
              <a:ext uri="{FF2B5EF4-FFF2-40B4-BE49-F238E27FC236}">
                <a16:creationId xmlns:a16="http://schemas.microsoft.com/office/drawing/2014/main" id="{A3735709-87F8-D30D-7606-BEA7C7293A78}"/>
              </a:ext>
            </a:extLst>
          </p:cNvPr>
          <p:cNvSpPr txBox="1"/>
          <p:nvPr/>
        </p:nvSpPr>
        <p:spPr>
          <a:xfrm>
            <a:off x="16370632" y="20947772"/>
            <a:ext cx="13896497" cy="11726287"/>
          </a:xfrm>
          <a:prstGeom prst="rect">
            <a:avLst/>
          </a:prstGeom>
          <a:noFill/>
        </p:spPr>
        <p:txBody>
          <a:bodyPr wrap="square" rtlCol="0">
            <a:spAutoFit/>
          </a:bodyPr>
          <a:lstStyle/>
          <a:p>
            <a:r>
              <a:rPr lang="en-US" sz="5400" dirty="0">
                <a:solidFill>
                  <a:schemeClr val="bg2">
                    <a:lumMod val="10000"/>
                  </a:schemeClr>
                </a:solidFill>
              </a:rPr>
              <a:t>Soil samples will be collected at four different developmental stages to represent the dynamic nature of the soil microbiome throughout a soybean’s life cycle.</a:t>
            </a:r>
          </a:p>
          <a:p>
            <a:r>
              <a:rPr lang="en-US" sz="5400" dirty="0">
                <a:solidFill>
                  <a:schemeClr val="bg2">
                    <a:lumMod val="10000"/>
                  </a:schemeClr>
                </a:solidFill>
              </a:rPr>
              <a:t>Samples will then be sent for both DNA and RNA extraction to attempt to isolate the genomes of any RNA viruses present, as well as identify which AMGs are being actively transcribed.</a:t>
            </a:r>
          </a:p>
          <a:p>
            <a:r>
              <a:rPr lang="en-US" sz="5400" dirty="0">
                <a:solidFill>
                  <a:schemeClr val="bg2">
                    <a:lumMod val="10000"/>
                  </a:schemeClr>
                </a:solidFill>
              </a:rPr>
              <a:t>Once metagenomic sequencing is complete, the bioinformatics platform </a:t>
            </a:r>
            <a:r>
              <a:rPr lang="en-US" sz="5400" dirty="0" err="1">
                <a:solidFill>
                  <a:schemeClr val="bg2">
                    <a:lumMod val="10000"/>
                  </a:schemeClr>
                </a:solidFill>
              </a:rPr>
              <a:t>KBase</a:t>
            </a:r>
            <a:r>
              <a:rPr lang="en-US" sz="5400" dirty="0">
                <a:solidFill>
                  <a:schemeClr val="bg2">
                    <a:lumMod val="10000"/>
                  </a:schemeClr>
                </a:solidFill>
              </a:rPr>
              <a:t> will be used for genome annotation, identification of viral OTUs, identification and annotation of AMGs, viral lifestyle prediction, and host matching. </a:t>
            </a:r>
          </a:p>
          <a:p>
            <a:endParaRPr lang="en-US" sz="5400" dirty="0">
              <a:solidFill>
                <a:schemeClr val="bg2">
                  <a:lumMod val="10000"/>
                </a:schemeClr>
              </a:solidFill>
            </a:endParaRPr>
          </a:p>
        </p:txBody>
      </p:sp>
      <p:sp>
        <p:nvSpPr>
          <p:cNvPr id="72" name="TextBox 71">
            <a:extLst>
              <a:ext uri="{FF2B5EF4-FFF2-40B4-BE49-F238E27FC236}">
                <a16:creationId xmlns:a16="http://schemas.microsoft.com/office/drawing/2014/main" id="{E9F4C570-21F7-1A17-74BD-4081806BC70E}"/>
              </a:ext>
            </a:extLst>
          </p:cNvPr>
          <p:cNvSpPr txBox="1"/>
          <p:nvPr/>
        </p:nvSpPr>
        <p:spPr>
          <a:xfrm>
            <a:off x="31044867" y="22785809"/>
            <a:ext cx="12123108" cy="6740307"/>
          </a:xfrm>
          <a:prstGeom prst="rect">
            <a:avLst/>
          </a:prstGeom>
          <a:noFill/>
        </p:spPr>
        <p:txBody>
          <a:bodyPr wrap="square" rtlCol="0">
            <a:spAutoFit/>
          </a:bodyPr>
          <a:lstStyle/>
          <a:p>
            <a:r>
              <a:rPr lang="en-US" sz="5400" dirty="0">
                <a:solidFill>
                  <a:schemeClr val="bg2">
                    <a:lumMod val="10000"/>
                  </a:schemeClr>
                </a:solidFill>
              </a:rPr>
              <a:t>Dr. Sean O’Connell </a:t>
            </a:r>
          </a:p>
          <a:p>
            <a:r>
              <a:rPr lang="en-US" sz="5400" dirty="0">
                <a:solidFill>
                  <a:schemeClr val="bg2">
                    <a:lumMod val="10000"/>
                  </a:schemeClr>
                </a:solidFill>
              </a:rPr>
              <a:t>Dr. Andre Velasquez</a:t>
            </a:r>
          </a:p>
          <a:p>
            <a:r>
              <a:rPr lang="en-US" sz="5400" dirty="0">
                <a:solidFill>
                  <a:schemeClr val="bg2">
                    <a:lumMod val="10000"/>
                  </a:schemeClr>
                </a:solidFill>
              </a:rPr>
              <a:t>Dr. Maria Gainey</a:t>
            </a:r>
          </a:p>
          <a:p>
            <a:r>
              <a:rPr lang="en-US" sz="5400" dirty="0">
                <a:solidFill>
                  <a:schemeClr val="bg2">
                    <a:lumMod val="10000"/>
                  </a:schemeClr>
                </a:solidFill>
              </a:rPr>
              <a:t>*Mountain Horticultural Crops Research and Extension Center</a:t>
            </a:r>
          </a:p>
          <a:p>
            <a:r>
              <a:rPr lang="en-US" sz="5400" dirty="0">
                <a:solidFill>
                  <a:schemeClr val="bg2">
                    <a:lumMod val="10000"/>
                  </a:schemeClr>
                </a:solidFill>
              </a:rPr>
              <a:t>Western Carolina University Graduate School and Office of the </a:t>
            </a:r>
          </a:p>
          <a:p>
            <a:r>
              <a:rPr lang="en-US" sz="5400" dirty="0">
                <a:solidFill>
                  <a:schemeClr val="bg2">
                    <a:lumMod val="10000"/>
                  </a:schemeClr>
                </a:solidFill>
              </a:rPr>
              <a:t>Provost</a:t>
            </a:r>
          </a:p>
        </p:txBody>
      </p:sp>
      <p:sp>
        <p:nvSpPr>
          <p:cNvPr id="73" name="TextBox 72">
            <a:extLst>
              <a:ext uri="{FF2B5EF4-FFF2-40B4-BE49-F238E27FC236}">
                <a16:creationId xmlns:a16="http://schemas.microsoft.com/office/drawing/2014/main" id="{667D265B-15EE-4B38-11B9-F72E6F6D59DA}"/>
              </a:ext>
            </a:extLst>
          </p:cNvPr>
          <p:cNvSpPr txBox="1"/>
          <p:nvPr/>
        </p:nvSpPr>
        <p:spPr>
          <a:xfrm>
            <a:off x="31093727" y="30316607"/>
            <a:ext cx="7719629" cy="1754326"/>
          </a:xfrm>
          <a:prstGeom prst="rect">
            <a:avLst/>
          </a:prstGeom>
          <a:noFill/>
        </p:spPr>
        <p:txBody>
          <a:bodyPr wrap="square" rtlCol="0">
            <a:spAutoFit/>
          </a:bodyPr>
          <a:lstStyle/>
          <a:p>
            <a:r>
              <a:rPr lang="en-US" sz="5400" i="1" dirty="0">
                <a:solidFill>
                  <a:schemeClr val="bg2">
                    <a:lumMod val="10000"/>
                  </a:schemeClr>
                </a:solidFill>
              </a:rPr>
              <a:t>Please scan the QR code for a list of  references</a:t>
            </a:r>
          </a:p>
        </p:txBody>
      </p:sp>
      <p:sp>
        <p:nvSpPr>
          <p:cNvPr id="74" name="Rectangle 73">
            <a:extLst>
              <a:ext uri="{FF2B5EF4-FFF2-40B4-BE49-F238E27FC236}">
                <a16:creationId xmlns:a16="http://schemas.microsoft.com/office/drawing/2014/main" id="{069689EA-6D23-FDA8-BA07-CD78947383CB}"/>
              </a:ext>
            </a:extLst>
          </p:cNvPr>
          <p:cNvSpPr/>
          <p:nvPr/>
        </p:nvSpPr>
        <p:spPr>
          <a:xfrm>
            <a:off x="11893827" y="3422514"/>
            <a:ext cx="9858324" cy="1015663"/>
          </a:xfrm>
          <a:prstGeom prst="rect">
            <a:avLst/>
          </a:prstGeom>
          <a:noFill/>
        </p:spPr>
        <p:txBody>
          <a:bodyPr wrap="squar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Georgia" panose="02040502050405020303" pitchFamily="18" charset="0"/>
              </a:rPr>
              <a:t>Jorryn Cooper</a:t>
            </a:r>
            <a:endParaRPr lang="en-US" sz="6000" b="0" cap="none" spc="0" dirty="0">
              <a:ln w="0"/>
              <a:solidFill>
                <a:schemeClr val="bg1"/>
              </a:solidFill>
              <a:effectLst>
                <a:outerShdw blurRad="38100" dist="19050" dir="2700000" algn="tl" rotWithShape="0">
                  <a:schemeClr val="dk1">
                    <a:alpha val="40000"/>
                  </a:schemeClr>
                </a:outerShdw>
              </a:effectLst>
              <a:latin typeface="Georgia" panose="02040502050405020303" pitchFamily="18" charset="0"/>
            </a:endParaRPr>
          </a:p>
        </p:txBody>
      </p:sp>
      <p:sp>
        <p:nvSpPr>
          <p:cNvPr id="76" name="object 140">
            <a:extLst>
              <a:ext uri="{FF2B5EF4-FFF2-40B4-BE49-F238E27FC236}">
                <a16:creationId xmlns:a16="http://schemas.microsoft.com/office/drawing/2014/main" id="{770DDD8B-1469-233A-80CA-4C34BF3442F1}"/>
              </a:ext>
            </a:extLst>
          </p:cNvPr>
          <p:cNvSpPr/>
          <p:nvPr/>
        </p:nvSpPr>
        <p:spPr>
          <a:xfrm rot="19844236">
            <a:off x="36228329" y="-41146"/>
            <a:ext cx="1138896" cy="4550687"/>
          </a:xfrm>
          <a:custGeom>
            <a:avLst/>
            <a:gdLst/>
            <a:ahLst/>
            <a:cxnLst/>
            <a:rect l="l" t="t" r="r" b="b"/>
            <a:pathLst>
              <a:path h="11627485">
                <a:moveTo>
                  <a:pt x="0" y="0"/>
                </a:moveTo>
                <a:lnTo>
                  <a:pt x="0" y="11626894"/>
                </a:lnTo>
              </a:path>
            </a:pathLst>
          </a:custGeom>
          <a:ln w="5817">
            <a:solidFill>
              <a:schemeClr val="bg2">
                <a:lumMod val="10000"/>
              </a:schemeClr>
            </a:solidFill>
          </a:ln>
        </p:spPr>
        <p:txBody>
          <a:bodyPr wrap="square" lIns="0" tIns="0" rIns="0" bIns="0" rtlCol="0"/>
          <a:lstStyle/>
          <a:p>
            <a:endParaRPr dirty="0"/>
          </a:p>
        </p:txBody>
      </p:sp>
      <p:sp>
        <p:nvSpPr>
          <p:cNvPr id="79" name="TextBox 78">
            <a:extLst>
              <a:ext uri="{FF2B5EF4-FFF2-40B4-BE49-F238E27FC236}">
                <a16:creationId xmlns:a16="http://schemas.microsoft.com/office/drawing/2014/main" id="{012156C7-01FC-9974-CAD6-86CCBE2FE516}"/>
              </a:ext>
            </a:extLst>
          </p:cNvPr>
          <p:cNvSpPr txBox="1"/>
          <p:nvPr/>
        </p:nvSpPr>
        <p:spPr>
          <a:xfrm>
            <a:off x="15627913" y="7427841"/>
            <a:ext cx="13263708" cy="12557284"/>
          </a:xfrm>
          <a:prstGeom prst="rect">
            <a:avLst/>
          </a:prstGeom>
          <a:noFill/>
        </p:spPr>
        <p:txBody>
          <a:bodyPr wrap="square" rtlCol="0">
            <a:spAutoFit/>
          </a:bodyPr>
          <a:lstStyle/>
          <a:p>
            <a:r>
              <a:rPr lang="en-US" sz="5400" dirty="0"/>
              <a:t>Aim 1. To characterize the changes in microbial community composition and diversity in rhizosphere throughout the life cycle of a soybean, including fungi, bacteria, and archaea.</a:t>
            </a:r>
          </a:p>
          <a:p>
            <a:r>
              <a:rPr lang="en-US" sz="5400" dirty="0"/>
              <a:t>Aim 2. To characterize the changes in viral community composition and diversity in the rhizosphere throughout the life cycle of a soybean. </a:t>
            </a:r>
            <a:endParaRPr lang="en-US" sz="4800" dirty="0"/>
          </a:p>
          <a:p>
            <a:r>
              <a:rPr lang="en-US" sz="5400" dirty="0"/>
              <a:t>Aim 3. To characterize the changes in present and/or active auxiliary metabolic genes are present in the rhizosphere throughout the life cycle of a soybean, paying particular attention to those related to biogeochemical cycling or other proteins which may impact plant health. </a:t>
            </a:r>
          </a:p>
        </p:txBody>
      </p:sp>
      <p:sp>
        <p:nvSpPr>
          <p:cNvPr id="2" name="Rectangle 1">
            <a:extLst>
              <a:ext uri="{FF2B5EF4-FFF2-40B4-BE49-F238E27FC236}">
                <a16:creationId xmlns:a16="http://schemas.microsoft.com/office/drawing/2014/main" id="{27EC2BED-33C2-71FA-09AE-D19F18384580}"/>
              </a:ext>
            </a:extLst>
          </p:cNvPr>
          <p:cNvSpPr/>
          <p:nvPr/>
        </p:nvSpPr>
        <p:spPr>
          <a:xfrm>
            <a:off x="29602873" y="5352079"/>
            <a:ext cx="13879087" cy="14848303"/>
          </a:xfrm>
          <a:prstGeom prst="rect">
            <a:avLst/>
          </a:prstGeom>
          <a:solidFill>
            <a:schemeClr val="accent3">
              <a:lumMod val="40000"/>
              <a:lumOff val="6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 name="Arrow: Pentagon 3">
            <a:extLst>
              <a:ext uri="{FF2B5EF4-FFF2-40B4-BE49-F238E27FC236}">
                <a16:creationId xmlns:a16="http://schemas.microsoft.com/office/drawing/2014/main" id="{C03CB360-C222-15B0-05A2-53A1544B46EE}"/>
              </a:ext>
            </a:extLst>
          </p:cNvPr>
          <p:cNvSpPr/>
          <p:nvPr/>
        </p:nvSpPr>
        <p:spPr>
          <a:xfrm>
            <a:off x="29420447" y="5652185"/>
            <a:ext cx="11151657" cy="1647915"/>
          </a:xfrm>
          <a:prstGeom prst="homePlate">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A966B86-B157-7C97-9A66-33F87D03EA4E}"/>
              </a:ext>
            </a:extLst>
          </p:cNvPr>
          <p:cNvSpPr/>
          <p:nvPr/>
        </p:nvSpPr>
        <p:spPr>
          <a:xfrm>
            <a:off x="29549787" y="5828723"/>
            <a:ext cx="9858324" cy="1200329"/>
          </a:xfrm>
          <a:prstGeom prst="rect">
            <a:avLst/>
          </a:prstGeom>
          <a:noFill/>
        </p:spPr>
        <p:txBody>
          <a:bodyPr wrap="square" lIns="91440" tIns="45720" rIns="91440" bIns="45720">
            <a:spAutoFit/>
          </a:bodyPr>
          <a:lstStyle/>
          <a:p>
            <a:pPr algn="ctr"/>
            <a:r>
              <a:rPr lang="en-US" sz="7200" dirty="0">
                <a:ln w="0"/>
                <a:solidFill>
                  <a:schemeClr val="bg1"/>
                </a:solidFill>
                <a:effectLst>
                  <a:outerShdw blurRad="38100" dist="19050" dir="2700000" algn="tl" rotWithShape="0">
                    <a:schemeClr val="dk1">
                      <a:alpha val="40000"/>
                    </a:schemeClr>
                  </a:outerShdw>
                </a:effectLst>
                <a:latin typeface="Georgia" panose="02040502050405020303" pitchFamily="18" charset="0"/>
              </a:rPr>
              <a:t>Expectations</a:t>
            </a:r>
            <a:endParaRPr lang="en-US" sz="7200" b="0" cap="none" spc="0" dirty="0">
              <a:ln w="0"/>
              <a:solidFill>
                <a:schemeClr val="bg1"/>
              </a:solidFill>
              <a:effectLst>
                <a:outerShdw blurRad="38100" dist="19050" dir="2700000" algn="tl" rotWithShape="0">
                  <a:schemeClr val="dk1">
                    <a:alpha val="40000"/>
                  </a:schemeClr>
                </a:outerShdw>
              </a:effectLst>
              <a:latin typeface="Georgia" panose="02040502050405020303" pitchFamily="18" charset="0"/>
            </a:endParaRPr>
          </a:p>
        </p:txBody>
      </p:sp>
      <p:sp>
        <p:nvSpPr>
          <p:cNvPr id="9" name="TextBox 8">
            <a:extLst>
              <a:ext uri="{FF2B5EF4-FFF2-40B4-BE49-F238E27FC236}">
                <a16:creationId xmlns:a16="http://schemas.microsoft.com/office/drawing/2014/main" id="{8FA96EC8-699B-08B1-D3FB-B1EC05005B71}"/>
              </a:ext>
            </a:extLst>
          </p:cNvPr>
          <p:cNvSpPr txBox="1"/>
          <p:nvPr/>
        </p:nvSpPr>
        <p:spPr>
          <a:xfrm>
            <a:off x="29803277" y="7427841"/>
            <a:ext cx="13512999" cy="12557284"/>
          </a:xfrm>
          <a:prstGeom prst="rect">
            <a:avLst/>
          </a:prstGeom>
          <a:noFill/>
        </p:spPr>
        <p:txBody>
          <a:bodyPr wrap="square" rtlCol="0">
            <a:spAutoFit/>
          </a:bodyPr>
          <a:lstStyle/>
          <a:p>
            <a:r>
              <a:rPr lang="en-US" sz="5400" dirty="0"/>
              <a:t>An AMG is any gene originating from a virus which is not directly involved in viral metabolism. These genes are usually obtained from a host via horizontal gene transfer</a:t>
            </a:r>
            <a:r>
              <a:rPr lang="en-US" sz="5400" baseline="30000" dirty="0"/>
              <a:t>12</a:t>
            </a:r>
            <a:r>
              <a:rPr lang="en-US" sz="5400" dirty="0"/>
              <a:t>. Previous research has demonstrated that certain AMGs can upregulate these host-derived genes, including those related to biogeochemical cycling</a:t>
            </a:r>
            <a:r>
              <a:rPr lang="en-US" sz="5400" baseline="30000" dirty="0"/>
              <a:t>7-10</a:t>
            </a:r>
            <a:r>
              <a:rPr lang="en-US" sz="5400" dirty="0"/>
              <a:t>. Given that the microbiome of the rhizosphere is dynamic throughout a soybean’s life cycle</a:t>
            </a:r>
            <a:r>
              <a:rPr lang="en-US" sz="5400" baseline="30000" dirty="0"/>
              <a:t>13</a:t>
            </a:r>
            <a:r>
              <a:rPr lang="en-US" sz="5400" dirty="0"/>
              <a:t>, and the composition of the viral community is dependent on their hosts</a:t>
            </a:r>
            <a:r>
              <a:rPr lang="en-US" sz="5400" baseline="30000" dirty="0"/>
              <a:t>7</a:t>
            </a:r>
            <a:r>
              <a:rPr lang="en-US" sz="5400" dirty="0"/>
              <a:t>, I expect to see a dynamic viral population expressing diverse AMGs with differential expression based on the reproductive stage they were obtained during.</a:t>
            </a:r>
            <a:endParaRPr lang="en-US" sz="5400" dirty="0">
              <a:solidFill>
                <a:schemeClr val="bg2">
                  <a:lumMod val="10000"/>
                </a:schemeClr>
              </a:solidFill>
            </a:endParaRPr>
          </a:p>
        </p:txBody>
      </p:sp>
      <p:pic>
        <p:nvPicPr>
          <p:cNvPr id="20" name="Picture 19" descr="A field with grass and trees in the background&#10;&#10;AI-generated content may be incorrect.">
            <a:extLst>
              <a:ext uri="{FF2B5EF4-FFF2-40B4-BE49-F238E27FC236}">
                <a16:creationId xmlns:a16="http://schemas.microsoft.com/office/drawing/2014/main" id="{747113CD-C7C6-3423-0E66-46C34310BB0C}"/>
              </a:ext>
            </a:extLst>
          </p:cNvPr>
          <p:cNvPicPr>
            <a:picLocks noChangeAspect="1"/>
          </p:cNvPicPr>
          <p:nvPr/>
        </p:nvPicPr>
        <p:blipFill>
          <a:blip r:embed="rId12"/>
          <a:srcRect l="43" t="-1434" r="-51" b="262"/>
          <a:stretch>
            <a:fillRect/>
          </a:stretch>
        </p:blipFill>
        <p:spPr>
          <a:xfrm>
            <a:off x="5815145" y="26211299"/>
            <a:ext cx="7528907" cy="5930057"/>
          </a:xfrm>
          <a:prstGeom prst="rect">
            <a:avLst/>
          </a:prstGeom>
        </p:spPr>
      </p:pic>
      <p:pic>
        <p:nvPicPr>
          <p:cNvPr id="13" name="Picture 12">
            <a:extLst>
              <a:ext uri="{FF2B5EF4-FFF2-40B4-BE49-F238E27FC236}">
                <a16:creationId xmlns:a16="http://schemas.microsoft.com/office/drawing/2014/main" id="{B7F170F4-344E-0EAD-282F-1D20F90D746F}"/>
              </a:ext>
            </a:extLst>
          </p:cNvPr>
          <p:cNvPicPr>
            <a:picLocks noChangeAspect="1"/>
          </p:cNvPicPr>
          <p:nvPr/>
        </p:nvPicPr>
        <p:blipFill>
          <a:blip r:embed="rId13"/>
          <a:stretch>
            <a:fillRect/>
          </a:stretch>
        </p:blipFill>
        <p:spPr>
          <a:xfrm>
            <a:off x="38931239" y="27904620"/>
            <a:ext cx="4236736" cy="4236736"/>
          </a:xfrm>
          <a:prstGeom prst="rect">
            <a:avLst/>
          </a:prstGeom>
        </p:spPr>
      </p:pic>
    </p:spTree>
    <p:extLst>
      <p:ext uri="{BB962C8B-B14F-4D97-AF65-F5344CB8AC3E}">
        <p14:creationId xmlns:p14="http://schemas.microsoft.com/office/powerpoint/2010/main" val="1716008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F00AF83DCA604EA35A9588C58BF52F" ma:contentTypeVersion="13" ma:contentTypeDescription="Create a new document." ma:contentTypeScope="" ma:versionID="7eec1f9b1bfcb94667d3125996d3fc07">
  <xsd:schema xmlns:xsd="http://www.w3.org/2001/XMLSchema" xmlns:xs="http://www.w3.org/2001/XMLSchema" xmlns:p="http://schemas.microsoft.com/office/2006/metadata/properties" xmlns:ns2="d4ab2ec3-2a52-47f9-9a11-c025a7a01941" xmlns:ns3="710a3416-c9ec-433a-8ee9-a9af64f7785e" targetNamespace="http://schemas.microsoft.com/office/2006/metadata/properties" ma:root="true" ma:fieldsID="9a358bdbc8d48e4c807410045d56eb02" ns2:_="" ns3:_="">
    <xsd:import namespace="d4ab2ec3-2a52-47f9-9a11-c025a7a01941"/>
    <xsd:import namespace="710a3416-c9ec-433a-8ee9-a9af64f7785e"/>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b2ec3-2a52-47f9-9a11-c025a7a01941"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153e1a-6dd8-49b1-99b5-62373a7b773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0a3416-c9ec-433a-8ee9-a9af64f7785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659e4a2-e24c-45cd-9259-904a2b13a87b}" ma:internalName="TaxCatchAll" ma:showField="CatchAllData" ma:web="710a3416-c9ec-433a-8ee9-a9af64f778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10a3416-c9ec-433a-8ee9-a9af64f7785e" xsi:nil="true"/>
    <ReferenceId xmlns="d4ab2ec3-2a52-47f9-9a11-c025a7a01941" xsi:nil="true"/>
    <lcf76f155ced4ddcb4097134ff3c332f xmlns="d4ab2ec3-2a52-47f9-9a11-c025a7a019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18DB51-8F28-44CC-9EB0-9A1C06A22EB6}"/>
</file>

<file path=customXml/itemProps2.xml><?xml version="1.0" encoding="utf-8"?>
<ds:datastoreItem xmlns:ds="http://schemas.openxmlformats.org/officeDocument/2006/customXml" ds:itemID="{0B0C4D25-C133-490F-BB7B-F7A82BB61676}"/>
</file>

<file path=customXml/itemProps3.xml><?xml version="1.0" encoding="utf-8"?>
<ds:datastoreItem xmlns:ds="http://schemas.openxmlformats.org/officeDocument/2006/customXml" ds:itemID="{0637A25B-A480-4CD5-841A-12CC808B1B27}"/>
</file>

<file path=docProps/app.xml><?xml version="1.0" encoding="utf-8"?>
<Properties xmlns="http://schemas.openxmlformats.org/officeDocument/2006/extended-properties" xmlns:vt="http://schemas.openxmlformats.org/officeDocument/2006/docPropsVTypes">
  <TotalTime>6317</TotalTime>
  <Words>525</Words>
  <Application>Microsoft Office PowerPoint</Application>
  <PresentationFormat>Custom</PresentationFormat>
  <Paragraphs>30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Georgia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Balentine</dc:creator>
  <cp:lastModifiedBy>Jorryn Cooper</cp:lastModifiedBy>
  <cp:revision>32</cp:revision>
  <dcterms:created xsi:type="dcterms:W3CDTF">2018-03-07T15:08:45Z</dcterms:created>
  <dcterms:modified xsi:type="dcterms:W3CDTF">2026-03-17T02:15:05Z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0x010100A4F00AF83DCA604EA35A9588C58BF52F</vt:lpwstr>
  </property>
</Properties>
</file>