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7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7" autoAdjust="0"/>
    <p:restoredTop sz="86406" autoAdjust="0"/>
  </p:normalViewPr>
  <p:slideViewPr>
    <p:cSldViewPr snapToGrid="0" snapToObjects="1" showGuides="1">
      <p:cViewPr>
        <p:scale>
          <a:sx n="40" d="100"/>
          <a:sy n="40" d="100"/>
        </p:scale>
        <p:origin x="24" y="-5395"/>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472E0-DEA4-4436-8CD5-8EF27859B548}"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7FF8-CD9A-4D24-B577-6831109987D3}" type="slidenum">
              <a:rPr lang="en-US" smtClean="0"/>
              <a:t>‹#›</a:t>
            </a:fld>
            <a:endParaRPr lang="en-US"/>
          </a:p>
        </p:txBody>
      </p:sp>
    </p:spTree>
    <p:extLst>
      <p:ext uri="{BB962C8B-B14F-4D97-AF65-F5344CB8AC3E}">
        <p14:creationId xmlns:p14="http://schemas.microsoft.com/office/powerpoint/2010/main" val="367919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7FF8-CD9A-4D24-B577-6831109987D3}" type="slidenum">
              <a:rPr lang="en-US" smtClean="0"/>
              <a:t>1</a:t>
            </a:fld>
            <a:endParaRPr lang="en-US"/>
          </a:p>
        </p:txBody>
      </p:sp>
    </p:spTree>
    <p:extLst>
      <p:ext uri="{BB962C8B-B14F-4D97-AF65-F5344CB8AC3E}">
        <p14:creationId xmlns:p14="http://schemas.microsoft.com/office/powerpoint/2010/main" val="383191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tiff"/><Relationship Id="rId5" Type="http://schemas.openxmlformats.org/officeDocument/2006/relationships/image" Target="../media/image3.emf"/><Relationship Id="rId10" Type="http://schemas.openxmlformats.org/officeDocument/2006/relationships/image" Target="../media/image8.tiff"/><Relationship Id="rId4" Type="http://schemas.openxmlformats.org/officeDocument/2006/relationships/image" Target="../media/image2.em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Picture 5" descr="A diagram of life cycle of a parasitoid&#10;&#10;AI-generated content may be incorrect.">
            <a:extLst>
              <a:ext uri="{FF2B5EF4-FFF2-40B4-BE49-F238E27FC236}">
                <a16:creationId xmlns:a16="http://schemas.microsoft.com/office/drawing/2014/main" id="{827F750A-2D02-FC09-0FDA-8FB313A6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20" y="9072742"/>
            <a:ext cx="5064750" cy="3825377"/>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0" y="-1"/>
            <a:ext cx="43891200" cy="5156879"/>
          </a:xfrm>
          <a:prstGeom prst="rect">
            <a:avLst/>
          </a:prstGeom>
        </p:spPr>
      </p:pic>
      <p:pic>
        <p:nvPicPr>
          <p:cNvPr id="5" name="Picture 4"/>
          <p:cNvPicPr>
            <a:picLocks noChangeAspect="1"/>
          </p:cNvPicPr>
          <p:nvPr/>
        </p:nvPicPr>
        <p:blipFill>
          <a:blip r:embed="rId5"/>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6000" kern="0" dirty="0">
                <a:solidFill>
                  <a:sysClr val="window" lastClr="FFFFFF"/>
                </a:solidFill>
              </a:rPr>
              <a:t>The expression and characterization of glyceraldehyde-3-phosphate dehydrogenase found in parasitoid wasp venom</a:t>
            </a: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lang="en-US" sz="5000" b="1" spc="-142" dirty="0">
                <a:solidFill>
                  <a:srgbClr val="FFFFFF"/>
                </a:solidFill>
                <a:latin typeface="Arial"/>
                <a:cs typeface="Arial"/>
              </a:rPr>
              <a:t>Kaela Bernecky</a:t>
            </a:r>
          </a:p>
          <a:p>
            <a:pPr>
              <a:lnSpc>
                <a:spcPts val="6024"/>
              </a:lnSpc>
            </a:pPr>
            <a:r>
              <a:rPr sz="3600" i="1" spc="-22" dirty="0">
                <a:solidFill>
                  <a:srgbClr val="C1A775"/>
                </a:solidFill>
                <a:latin typeface="Arial"/>
                <a:cs typeface="Arial"/>
              </a:rPr>
              <a:t>Department</a:t>
            </a:r>
            <a:r>
              <a:rPr lang="en-US" sz="3600" i="1" spc="-22" dirty="0">
                <a:solidFill>
                  <a:srgbClr val="C1A775"/>
                </a:solidFill>
                <a:latin typeface="Arial"/>
                <a:cs typeface="Arial"/>
              </a:rPr>
              <a:t> of Biology at Western Carolina University</a:t>
            </a:r>
            <a:endParaRPr sz="3600" dirty="0">
              <a:latin typeface="Arial"/>
              <a:cs typeface="Arial"/>
            </a:endParaRPr>
          </a:p>
        </p:txBody>
      </p:sp>
      <p:sp>
        <p:nvSpPr>
          <p:cNvPr id="14" name="TextBox 13">
            <a:extLst>
              <a:ext uri="{FF2B5EF4-FFF2-40B4-BE49-F238E27FC236}">
                <a16:creationId xmlns:a16="http://schemas.microsoft.com/office/drawing/2014/main" id="{4529935F-64EA-302C-AD41-67903002912C}"/>
              </a:ext>
            </a:extLst>
          </p:cNvPr>
          <p:cNvSpPr txBox="1"/>
          <p:nvPr/>
        </p:nvSpPr>
        <p:spPr>
          <a:xfrm>
            <a:off x="19387357" y="18662497"/>
            <a:ext cx="9586403"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latin typeface="Arial" panose="020B0604020202020204" pitchFamily="34" charset="0"/>
                <a:cs typeface="Arial" panose="020B0604020202020204" pitchFamily="34" charset="0"/>
              </a:rPr>
              <a:t>Figure 2</a:t>
            </a:r>
            <a:r>
              <a:rPr lang="en-US" sz="2800" dirty="0">
                <a:latin typeface="Arial" panose="020B0604020202020204" pitchFamily="34" charset="0"/>
                <a:cs typeface="Arial" panose="020B0604020202020204" pitchFamily="34" charset="0"/>
              </a:rPr>
              <a:t>. Protein profiles of uninduced (0h) and induced (7h) samples for the species </a:t>
            </a:r>
            <a:r>
              <a:rPr lang="en-US" sz="2800" i="1" dirty="0">
                <a:latin typeface="Arial" panose="020B0604020202020204" pitchFamily="34" charset="0"/>
                <a:cs typeface="Arial" panose="020B0604020202020204" pitchFamily="34" charset="0"/>
              </a:rPr>
              <a:t>Drosophila melanogaster, Leptopilina heterotoma, Leptopilina boulardi,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Ganaspis hookeri.</a:t>
            </a:r>
            <a:r>
              <a:rPr lang="en-US" sz="2800" dirty="0">
                <a:latin typeface="Arial" panose="020B0604020202020204" pitchFamily="34" charset="0"/>
                <a:cs typeface="Arial" panose="020B0604020202020204" pitchFamily="34" charset="0"/>
              </a:rPr>
              <a:t> Protein concentrations were calculated and 30 ng total lysate was run on SDS-PAGE and stained by Coomassie blue. GAPDH is 38 kDa in size and is indicated by the arrow. The uninduced samples did not produce GAPDH as expected. A Western blot was performed to confirm the identity of GAPDH.</a:t>
            </a:r>
          </a:p>
        </p:txBody>
      </p:sp>
      <p:sp>
        <p:nvSpPr>
          <p:cNvPr id="28" name="TextBox 27">
            <a:extLst>
              <a:ext uri="{FF2B5EF4-FFF2-40B4-BE49-F238E27FC236}">
                <a16:creationId xmlns:a16="http://schemas.microsoft.com/office/drawing/2014/main" id="{00C91FFC-944C-2BDB-CCF5-22940D5C7E7E}"/>
              </a:ext>
            </a:extLst>
          </p:cNvPr>
          <p:cNvSpPr txBox="1"/>
          <p:nvPr/>
        </p:nvSpPr>
        <p:spPr>
          <a:xfrm>
            <a:off x="14743685" y="25350767"/>
            <a:ext cx="5428976"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b="1" dirty="0">
                <a:latin typeface="Arial" panose="020B0604020202020204" pitchFamily="34" charset="0"/>
                <a:cs typeface="Arial" panose="020B0604020202020204" pitchFamily="34" charset="0"/>
              </a:rPr>
              <a:t>Figure 3</a:t>
            </a:r>
            <a:r>
              <a:rPr lang="en-US" sz="2800" dirty="0">
                <a:latin typeface="Arial" panose="020B0604020202020204" pitchFamily="34" charset="0"/>
                <a:cs typeface="Arial" panose="020B0604020202020204" pitchFamily="34" charset="0"/>
              </a:rPr>
              <a:t>. Western blot of the samples from Figure 1 with anti-His</a:t>
            </a:r>
            <a:r>
              <a:rPr lang="en-US" sz="2800" baseline="-25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antibody.  This shows that the cultures induced for 7 h express the GAPDH protein of the correct size. Since the His6 tag is at the C-terminal of the protein, this also shows that the full-length, undegraded protein is present in the supernatant.</a:t>
            </a:r>
            <a:endParaRPr lang="en-US" sz="2400" dirty="0">
              <a:latin typeface="Arial" panose="020B060402020202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6BF5D941-CD7D-A3DA-BB18-1854FE073024}"/>
              </a:ext>
            </a:extLst>
          </p:cNvPr>
          <p:cNvPicPr>
            <a:picLocks noChangeAspect="1"/>
          </p:cNvPicPr>
          <p:nvPr/>
        </p:nvPicPr>
        <p:blipFill>
          <a:blip r:embed="rId6"/>
          <a:stretch>
            <a:fillRect/>
          </a:stretch>
        </p:blipFill>
        <p:spPr>
          <a:xfrm>
            <a:off x="29720645" y="6936471"/>
            <a:ext cx="8649591" cy="5198958"/>
          </a:xfrm>
          <a:prstGeom prst="rect">
            <a:avLst/>
          </a:prstGeom>
        </p:spPr>
      </p:pic>
      <p:sp>
        <p:nvSpPr>
          <p:cNvPr id="7" name="TextBox 6">
            <a:extLst>
              <a:ext uri="{FF2B5EF4-FFF2-40B4-BE49-F238E27FC236}">
                <a16:creationId xmlns:a16="http://schemas.microsoft.com/office/drawing/2014/main" id="{987B1597-69F1-16A9-5A9C-68218959616C}"/>
              </a:ext>
            </a:extLst>
          </p:cNvPr>
          <p:cNvSpPr txBox="1"/>
          <p:nvPr/>
        </p:nvSpPr>
        <p:spPr>
          <a:xfrm>
            <a:off x="682965" y="7910310"/>
            <a:ext cx="4388032"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LIFE CYCLE OF A PARASITOID WASP</a:t>
            </a:r>
          </a:p>
        </p:txBody>
      </p:sp>
      <p:sp>
        <p:nvSpPr>
          <p:cNvPr id="15" name="Rectangle 14">
            <a:extLst>
              <a:ext uri="{FF2B5EF4-FFF2-40B4-BE49-F238E27FC236}">
                <a16:creationId xmlns:a16="http://schemas.microsoft.com/office/drawing/2014/main" id="{86AF9903-C080-1A93-9440-CEB52CA78598}"/>
              </a:ext>
            </a:extLst>
          </p:cNvPr>
          <p:cNvSpPr/>
          <p:nvPr/>
        </p:nvSpPr>
        <p:spPr>
          <a:xfrm>
            <a:off x="454020" y="5564304"/>
            <a:ext cx="13139658" cy="1017587"/>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INTRODUCTION</a:t>
            </a:r>
          </a:p>
        </p:txBody>
      </p:sp>
      <p:sp>
        <p:nvSpPr>
          <p:cNvPr id="18" name="Rectangle 17">
            <a:extLst>
              <a:ext uri="{FF2B5EF4-FFF2-40B4-BE49-F238E27FC236}">
                <a16:creationId xmlns:a16="http://schemas.microsoft.com/office/drawing/2014/main" id="{30A6D3A2-CFB6-9753-10AB-E2B8C7609CF0}"/>
              </a:ext>
            </a:extLst>
          </p:cNvPr>
          <p:cNvSpPr/>
          <p:nvPr/>
        </p:nvSpPr>
        <p:spPr>
          <a:xfrm>
            <a:off x="14489806" y="5587332"/>
            <a:ext cx="14665396" cy="1083827"/>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EXPRESSION OF A PUTATIVE WASP VENOM ENZYME </a:t>
            </a:r>
          </a:p>
        </p:txBody>
      </p:sp>
      <p:sp>
        <p:nvSpPr>
          <p:cNvPr id="2" name="Rectangle 1">
            <a:extLst>
              <a:ext uri="{FF2B5EF4-FFF2-40B4-BE49-F238E27FC236}">
                <a16:creationId xmlns:a16="http://schemas.microsoft.com/office/drawing/2014/main" id="{6AFC85AB-6597-55BD-02E5-1CCA67CF98B3}"/>
              </a:ext>
            </a:extLst>
          </p:cNvPr>
          <p:cNvSpPr/>
          <p:nvPr/>
        </p:nvSpPr>
        <p:spPr>
          <a:xfrm>
            <a:off x="29802449" y="15527608"/>
            <a:ext cx="13446997" cy="1083827"/>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CONCLUSIONS</a:t>
            </a:r>
          </a:p>
        </p:txBody>
      </p:sp>
      <p:sp>
        <p:nvSpPr>
          <p:cNvPr id="3" name="Rectangle 2">
            <a:extLst>
              <a:ext uri="{FF2B5EF4-FFF2-40B4-BE49-F238E27FC236}">
                <a16:creationId xmlns:a16="http://schemas.microsoft.com/office/drawing/2014/main" id="{877ECC24-1772-8CD3-819D-DE4809983CB1}"/>
              </a:ext>
            </a:extLst>
          </p:cNvPr>
          <p:cNvSpPr/>
          <p:nvPr/>
        </p:nvSpPr>
        <p:spPr>
          <a:xfrm>
            <a:off x="29759092" y="20120848"/>
            <a:ext cx="13446997" cy="969160"/>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FUTURE RESEARCH</a:t>
            </a:r>
          </a:p>
        </p:txBody>
      </p:sp>
      <p:sp>
        <p:nvSpPr>
          <p:cNvPr id="11" name="Rectangle 10">
            <a:extLst>
              <a:ext uri="{FF2B5EF4-FFF2-40B4-BE49-F238E27FC236}">
                <a16:creationId xmlns:a16="http://schemas.microsoft.com/office/drawing/2014/main" id="{185D84F3-60F7-3965-CF43-7392556D700C}"/>
              </a:ext>
            </a:extLst>
          </p:cNvPr>
          <p:cNvSpPr/>
          <p:nvPr/>
        </p:nvSpPr>
        <p:spPr>
          <a:xfrm>
            <a:off x="29802450" y="23444244"/>
            <a:ext cx="13425596" cy="969160"/>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REFERENCES</a:t>
            </a:r>
          </a:p>
        </p:txBody>
      </p:sp>
      <p:sp>
        <p:nvSpPr>
          <p:cNvPr id="12" name="Rectangle 11">
            <a:extLst>
              <a:ext uri="{FF2B5EF4-FFF2-40B4-BE49-F238E27FC236}">
                <a16:creationId xmlns:a16="http://schemas.microsoft.com/office/drawing/2014/main" id="{37BC1CE7-3D80-8170-24AC-DC3B9592D02A}"/>
              </a:ext>
            </a:extLst>
          </p:cNvPr>
          <p:cNvSpPr/>
          <p:nvPr/>
        </p:nvSpPr>
        <p:spPr>
          <a:xfrm>
            <a:off x="29846363" y="29093533"/>
            <a:ext cx="13446997" cy="905730"/>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ACKNOWLEDGEMENTS</a:t>
            </a:r>
          </a:p>
        </p:txBody>
      </p:sp>
      <p:sp>
        <p:nvSpPr>
          <p:cNvPr id="19" name="TextBox 18">
            <a:extLst>
              <a:ext uri="{FF2B5EF4-FFF2-40B4-BE49-F238E27FC236}">
                <a16:creationId xmlns:a16="http://schemas.microsoft.com/office/drawing/2014/main" id="{A21E7100-3E82-4246-A350-0B44ED490449}"/>
              </a:ext>
            </a:extLst>
          </p:cNvPr>
          <p:cNvSpPr txBox="1"/>
          <p:nvPr/>
        </p:nvSpPr>
        <p:spPr>
          <a:xfrm>
            <a:off x="29846363" y="30172906"/>
            <a:ext cx="13444960" cy="1574790"/>
          </a:xfrm>
          <a:prstGeom prst="rect">
            <a:avLst/>
          </a:prstGeom>
          <a:solidFill>
            <a:schemeClr val="bg1"/>
          </a:solidFill>
          <a:ln>
            <a:solidFill>
              <a:schemeClr val="tx1"/>
            </a:solidFill>
          </a:ln>
        </p:spPr>
        <p:txBody>
          <a:bodyPr wrap="square" rtlCol="0">
            <a:spAutoFit/>
          </a:bodyPr>
          <a:lstStyle/>
          <a:p>
            <a:pPr algn="just">
              <a:spcAft>
                <a:spcPts val="1000"/>
              </a:spcAft>
            </a:pPr>
            <a:r>
              <a:rPr lang="en-US" sz="2200" dirty="0">
                <a:solidFill>
                  <a:srgbClr val="000000"/>
                </a:solidFill>
                <a:latin typeface="Arial" panose="020B0604020202020204" pitchFamily="34" charset="0"/>
                <a:cs typeface="Arial" panose="020B0604020202020204" pitchFamily="34" charset="0"/>
              </a:rPr>
              <a:t>I would like to acknowledge my advisor Dr. Indrani Bose and my committee Dr. Amanda Storm and Dr. Robert Youker, as well as the WCU Department of Biology for funds and equipment.</a:t>
            </a:r>
          </a:p>
          <a:p>
            <a:pPr algn="just">
              <a:spcAft>
                <a:spcPts val="1000"/>
              </a:spcAft>
            </a:pPr>
            <a:r>
              <a:rPr lang="en-US" sz="2200" dirty="0">
                <a:solidFill>
                  <a:srgbClr val="000000"/>
                </a:solidFill>
                <a:latin typeface="Arial" panose="020B0604020202020204" pitchFamily="34" charset="0"/>
                <a:cs typeface="Arial" panose="020B0604020202020204" pitchFamily="34" charset="0"/>
              </a:rPr>
              <a:t>I would also like to acknowledge Dr. Nate Mortimer for information about the background on this research project and Dr, Lindsey Long for her help with some of the protocols</a:t>
            </a:r>
            <a:endParaRPr lang="en-US" sz="2200" dirty="0"/>
          </a:p>
        </p:txBody>
      </p:sp>
      <p:sp>
        <p:nvSpPr>
          <p:cNvPr id="20" name="TextBox 19">
            <a:extLst>
              <a:ext uri="{FF2B5EF4-FFF2-40B4-BE49-F238E27FC236}">
                <a16:creationId xmlns:a16="http://schemas.microsoft.com/office/drawing/2014/main" id="{8D2ECE6F-27BC-6DB0-B66F-FC4528C6964A}"/>
              </a:ext>
            </a:extLst>
          </p:cNvPr>
          <p:cNvSpPr txBox="1"/>
          <p:nvPr/>
        </p:nvSpPr>
        <p:spPr>
          <a:xfrm>
            <a:off x="29824406" y="21312675"/>
            <a:ext cx="13381683" cy="1918474"/>
          </a:xfrm>
          <a:prstGeom prst="rect">
            <a:avLst/>
          </a:prstGeom>
          <a:solidFill>
            <a:schemeClr val="bg1"/>
          </a:solidFill>
          <a:ln>
            <a:solidFill>
              <a:schemeClr val="tx1"/>
            </a:solidFill>
          </a:ln>
        </p:spPr>
        <p:txBody>
          <a:bodyPr wrap="square" rtlCol="0">
            <a:spAutoFit/>
          </a:bodyPr>
          <a:lstStyle/>
          <a:p>
            <a:pPr algn="just">
              <a:spcAft>
                <a:spcPts val="400"/>
              </a:spcAft>
            </a:pPr>
            <a:r>
              <a:rPr lang="en-US" sz="2800" spc="22" dirty="0">
                <a:solidFill>
                  <a:srgbClr val="231F20"/>
                </a:solidFill>
                <a:latin typeface="Arial"/>
                <a:cs typeface="Arial"/>
              </a:rPr>
              <a:t>• To study the enzyme kinetics of the purified enzyme, the His</a:t>
            </a:r>
            <a:r>
              <a:rPr lang="en-US" sz="2800" spc="22" baseline="-25000" dirty="0">
                <a:solidFill>
                  <a:srgbClr val="231F20"/>
                </a:solidFill>
                <a:latin typeface="Arial"/>
                <a:cs typeface="Arial"/>
              </a:rPr>
              <a:t>6</a:t>
            </a:r>
            <a:r>
              <a:rPr lang="en-US" sz="2800" spc="22" dirty="0">
                <a:solidFill>
                  <a:srgbClr val="231F20"/>
                </a:solidFill>
                <a:latin typeface="Arial"/>
                <a:cs typeface="Arial"/>
              </a:rPr>
              <a:t>-tagged protein will be pulled down using a nickel column.</a:t>
            </a:r>
          </a:p>
          <a:p>
            <a:pPr algn="just">
              <a:spcAft>
                <a:spcPts val="400"/>
              </a:spcAft>
            </a:pPr>
            <a:r>
              <a:rPr lang="en-US" sz="2800" spc="22" dirty="0">
                <a:solidFill>
                  <a:srgbClr val="231F20"/>
                </a:solidFill>
                <a:latin typeface="Arial"/>
                <a:cs typeface="Arial"/>
              </a:rPr>
              <a:t>• Inhibitor studies will be performed using the competitive inhibitor </a:t>
            </a:r>
            <a:r>
              <a:rPr lang="en-US" sz="2800" spc="22" dirty="0" err="1">
                <a:solidFill>
                  <a:srgbClr val="231F20"/>
                </a:solidFill>
                <a:latin typeface="Arial"/>
                <a:cs typeface="Arial"/>
              </a:rPr>
              <a:t>oxamic</a:t>
            </a:r>
            <a:r>
              <a:rPr lang="en-US" sz="2800" spc="22" dirty="0">
                <a:solidFill>
                  <a:srgbClr val="231F20"/>
                </a:solidFill>
                <a:latin typeface="Arial"/>
                <a:cs typeface="Arial"/>
              </a:rPr>
              <a:t> acid.</a:t>
            </a:r>
          </a:p>
          <a:p>
            <a:pPr algn="just">
              <a:spcAft>
                <a:spcPts val="400"/>
              </a:spcAft>
            </a:pPr>
            <a:r>
              <a:rPr lang="en-US" sz="2800" spc="22" dirty="0">
                <a:solidFill>
                  <a:srgbClr val="231F20"/>
                </a:solidFill>
                <a:latin typeface="Arial"/>
                <a:cs typeface="Arial"/>
              </a:rPr>
              <a:t>• Optimizing the expression of other GAPDH homologs will be undertaken.</a:t>
            </a:r>
            <a:endParaRPr lang="en-US" sz="2800" dirty="0"/>
          </a:p>
        </p:txBody>
      </p:sp>
      <p:cxnSp>
        <p:nvCxnSpPr>
          <p:cNvPr id="23" name="Straight Connector 22">
            <a:extLst>
              <a:ext uri="{FF2B5EF4-FFF2-40B4-BE49-F238E27FC236}">
                <a16:creationId xmlns:a16="http://schemas.microsoft.com/office/drawing/2014/main" id="{E0F81038-8EDE-D931-9063-C6DD07903BDC}"/>
              </a:ext>
            </a:extLst>
          </p:cNvPr>
          <p:cNvCxnSpPr>
            <a:cxnSpLocks/>
          </p:cNvCxnSpPr>
          <p:nvPr/>
        </p:nvCxnSpPr>
        <p:spPr>
          <a:xfrm>
            <a:off x="14241687" y="5932206"/>
            <a:ext cx="75669" cy="263740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FC80ED1-C7A1-D003-FD3D-CCABF9D20CEB}"/>
              </a:ext>
            </a:extLst>
          </p:cNvPr>
          <p:cNvCxnSpPr>
            <a:cxnSpLocks/>
          </p:cNvCxnSpPr>
          <p:nvPr/>
        </p:nvCxnSpPr>
        <p:spPr>
          <a:xfrm>
            <a:off x="29400089" y="6456701"/>
            <a:ext cx="75669" cy="263740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61E45BA3-41C9-8783-D490-5032E3519388}"/>
              </a:ext>
            </a:extLst>
          </p:cNvPr>
          <p:cNvPicPr>
            <a:picLocks noChangeAspect="1"/>
          </p:cNvPicPr>
          <p:nvPr/>
        </p:nvPicPr>
        <p:blipFill>
          <a:blip r:embed="rId7"/>
          <a:stretch>
            <a:fillRect/>
          </a:stretch>
        </p:blipFill>
        <p:spPr>
          <a:xfrm rot="10800000" flipH="1" flipV="1">
            <a:off x="39007318" y="8043745"/>
            <a:ext cx="4134702" cy="2683723"/>
          </a:xfrm>
          <a:prstGeom prst="rect">
            <a:avLst/>
          </a:prstGeom>
        </p:spPr>
      </p:pic>
      <p:grpSp>
        <p:nvGrpSpPr>
          <p:cNvPr id="124" name="Group 123">
            <a:extLst>
              <a:ext uri="{FF2B5EF4-FFF2-40B4-BE49-F238E27FC236}">
                <a16:creationId xmlns:a16="http://schemas.microsoft.com/office/drawing/2014/main" id="{B8B1C868-774A-2888-4C31-7A2CF0B3630F}"/>
              </a:ext>
            </a:extLst>
          </p:cNvPr>
          <p:cNvGrpSpPr/>
          <p:nvPr/>
        </p:nvGrpSpPr>
        <p:grpSpPr>
          <a:xfrm>
            <a:off x="20757398" y="24724757"/>
            <a:ext cx="7277717" cy="4691174"/>
            <a:chOff x="23281262" y="21642094"/>
            <a:chExt cx="7277717" cy="4691174"/>
          </a:xfrm>
        </p:grpSpPr>
        <p:pic>
          <p:nvPicPr>
            <p:cNvPr id="8" name="Content Placeholder 4" descr="A group of red circles on a white background&#10;&#10;AI-generated content may be incorrect.">
              <a:extLst>
                <a:ext uri="{FF2B5EF4-FFF2-40B4-BE49-F238E27FC236}">
                  <a16:creationId xmlns:a16="http://schemas.microsoft.com/office/drawing/2014/main" id="{F260944E-BBC2-814F-2CDF-CF7B7CC068BF}"/>
                </a:ext>
              </a:extLst>
            </p:cNvPr>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val="0"/>
                </a:ext>
              </a:extLst>
            </a:blip>
            <a:srcRect l="25659" t="7706" r="21962" b="54830"/>
            <a:stretch>
              <a:fillRect/>
            </a:stretch>
          </p:blipFill>
          <p:spPr>
            <a:xfrm flipH="1">
              <a:off x="23281262" y="22511900"/>
              <a:ext cx="7277717" cy="3821368"/>
            </a:xfrm>
            <a:prstGeom prst="rect">
              <a:avLst/>
            </a:prstGeom>
            <a:ln>
              <a:solidFill>
                <a:schemeClr val="tx2"/>
              </a:solidFill>
            </a:ln>
          </p:spPr>
        </p:pic>
        <p:sp>
          <p:nvSpPr>
            <p:cNvPr id="16" name="TextBox 15">
              <a:extLst>
                <a:ext uri="{FF2B5EF4-FFF2-40B4-BE49-F238E27FC236}">
                  <a16:creationId xmlns:a16="http://schemas.microsoft.com/office/drawing/2014/main" id="{7C10E8B0-56D9-EF34-72FF-31E51BAF133E}"/>
                </a:ext>
              </a:extLst>
            </p:cNvPr>
            <p:cNvSpPr txBox="1"/>
            <p:nvPr/>
          </p:nvSpPr>
          <p:spPr>
            <a:xfrm>
              <a:off x="23321325" y="22048574"/>
              <a:ext cx="505267" cy="461665"/>
            </a:xfrm>
            <a:prstGeom prst="rect">
              <a:avLst/>
            </a:prstGeom>
            <a:noFill/>
          </p:spPr>
          <p:txBody>
            <a:bodyPr wrap="none" rtlCol="0">
              <a:spAutoFit/>
            </a:bodyPr>
            <a:lstStyle/>
            <a:p>
              <a:r>
                <a:rPr lang="en-US" sz="2400" b="1" dirty="0"/>
                <a:t>0h</a:t>
              </a:r>
            </a:p>
          </p:txBody>
        </p:sp>
        <p:sp>
          <p:nvSpPr>
            <p:cNvPr id="17" name="TextBox 16">
              <a:extLst>
                <a:ext uri="{FF2B5EF4-FFF2-40B4-BE49-F238E27FC236}">
                  <a16:creationId xmlns:a16="http://schemas.microsoft.com/office/drawing/2014/main" id="{ECD96178-F61A-3800-B99C-7C3F6F797958}"/>
                </a:ext>
              </a:extLst>
            </p:cNvPr>
            <p:cNvSpPr txBox="1"/>
            <p:nvPr/>
          </p:nvSpPr>
          <p:spPr>
            <a:xfrm>
              <a:off x="24144537" y="22048575"/>
              <a:ext cx="505267" cy="461665"/>
            </a:xfrm>
            <a:prstGeom prst="rect">
              <a:avLst/>
            </a:prstGeom>
            <a:noFill/>
          </p:spPr>
          <p:txBody>
            <a:bodyPr wrap="none" rtlCol="0">
              <a:spAutoFit/>
            </a:bodyPr>
            <a:lstStyle/>
            <a:p>
              <a:r>
                <a:rPr lang="en-US" sz="2400" b="1" dirty="0"/>
                <a:t>7h</a:t>
              </a:r>
            </a:p>
          </p:txBody>
        </p:sp>
        <p:sp>
          <p:nvSpPr>
            <p:cNvPr id="22" name="TextBox 21">
              <a:extLst>
                <a:ext uri="{FF2B5EF4-FFF2-40B4-BE49-F238E27FC236}">
                  <a16:creationId xmlns:a16="http://schemas.microsoft.com/office/drawing/2014/main" id="{99FB97EF-BCDB-688B-7010-B0CBC7C40801}"/>
                </a:ext>
              </a:extLst>
            </p:cNvPr>
            <p:cNvSpPr txBox="1"/>
            <p:nvPr/>
          </p:nvSpPr>
          <p:spPr>
            <a:xfrm>
              <a:off x="23529658" y="21745538"/>
              <a:ext cx="994696" cy="461665"/>
            </a:xfrm>
            <a:prstGeom prst="rect">
              <a:avLst/>
            </a:prstGeom>
            <a:noFill/>
          </p:spPr>
          <p:txBody>
            <a:bodyPr wrap="none" rtlCol="0">
              <a:spAutoFit/>
            </a:bodyPr>
            <a:lstStyle/>
            <a:p>
              <a:r>
                <a:rPr lang="en-US" sz="2400" b="1" i="1" dirty="0"/>
                <a:t>D. mel</a:t>
              </a:r>
            </a:p>
          </p:txBody>
        </p:sp>
        <p:sp>
          <p:nvSpPr>
            <p:cNvPr id="24" name="TextBox 23">
              <a:extLst>
                <a:ext uri="{FF2B5EF4-FFF2-40B4-BE49-F238E27FC236}">
                  <a16:creationId xmlns:a16="http://schemas.microsoft.com/office/drawing/2014/main" id="{6B52BA5B-5F4C-13DA-4703-64B902024507}"/>
                </a:ext>
              </a:extLst>
            </p:cNvPr>
            <p:cNvSpPr txBox="1"/>
            <p:nvPr/>
          </p:nvSpPr>
          <p:spPr>
            <a:xfrm>
              <a:off x="25157655" y="22048575"/>
              <a:ext cx="505267" cy="461665"/>
            </a:xfrm>
            <a:prstGeom prst="rect">
              <a:avLst/>
            </a:prstGeom>
            <a:noFill/>
          </p:spPr>
          <p:txBody>
            <a:bodyPr wrap="none" rtlCol="0">
              <a:spAutoFit/>
            </a:bodyPr>
            <a:lstStyle/>
            <a:p>
              <a:r>
                <a:rPr lang="en-US" sz="2400" b="1" dirty="0"/>
                <a:t>0h</a:t>
              </a:r>
            </a:p>
          </p:txBody>
        </p:sp>
        <p:sp>
          <p:nvSpPr>
            <p:cNvPr id="25" name="TextBox 24">
              <a:extLst>
                <a:ext uri="{FF2B5EF4-FFF2-40B4-BE49-F238E27FC236}">
                  <a16:creationId xmlns:a16="http://schemas.microsoft.com/office/drawing/2014/main" id="{C4F272BF-6872-2327-09AB-4EB10EE4539D}"/>
                </a:ext>
              </a:extLst>
            </p:cNvPr>
            <p:cNvSpPr txBox="1"/>
            <p:nvPr/>
          </p:nvSpPr>
          <p:spPr>
            <a:xfrm>
              <a:off x="25862624" y="22028305"/>
              <a:ext cx="505267" cy="461665"/>
            </a:xfrm>
            <a:prstGeom prst="rect">
              <a:avLst/>
            </a:prstGeom>
            <a:noFill/>
          </p:spPr>
          <p:txBody>
            <a:bodyPr wrap="none" rtlCol="0">
              <a:spAutoFit/>
            </a:bodyPr>
            <a:lstStyle/>
            <a:p>
              <a:r>
                <a:rPr lang="en-US" sz="2400" b="1" dirty="0"/>
                <a:t>7h</a:t>
              </a:r>
            </a:p>
          </p:txBody>
        </p:sp>
        <p:sp>
          <p:nvSpPr>
            <p:cNvPr id="27" name="TextBox 26">
              <a:extLst>
                <a:ext uri="{FF2B5EF4-FFF2-40B4-BE49-F238E27FC236}">
                  <a16:creationId xmlns:a16="http://schemas.microsoft.com/office/drawing/2014/main" id="{CF16B11B-80D4-8A08-5878-B82405DF4B9A}"/>
                </a:ext>
              </a:extLst>
            </p:cNvPr>
            <p:cNvSpPr txBox="1"/>
            <p:nvPr/>
          </p:nvSpPr>
          <p:spPr>
            <a:xfrm>
              <a:off x="25362046" y="21698199"/>
              <a:ext cx="883062" cy="461665"/>
            </a:xfrm>
            <a:prstGeom prst="rect">
              <a:avLst/>
            </a:prstGeom>
            <a:noFill/>
          </p:spPr>
          <p:txBody>
            <a:bodyPr wrap="none" rtlCol="0">
              <a:spAutoFit/>
            </a:bodyPr>
            <a:lstStyle/>
            <a:p>
              <a:r>
                <a:rPr lang="en-US" sz="2400" b="1" i="1" dirty="0"/>
                <a:t>L. het</a:t>
              </a:r>
            </a:p>
          </p:txBody>
        </p:sp>
        <p:sp>
          <p:nvSpPr>
            <p:cNvPr id="29" name="TextBox 28">
              <a:extLst>
                <a:ext uri="{FF2B5EF4-FFF2-40B4-BE49-F238E27FC236}">
                  <a16:creationId xmlns:a16="http://schemas.microsoft.com/office/drawing/2014/main" id="{E56811B3-9F45-C228-73D8-290E7BF9481A}"/>
                </a:ext>
              </a:extLst>
            </p:cNvPr>
            <p:cNvSpPr txBox="1"/>
            <p:nvPr/>
          </p:nvSpPr>
          <p:spPr>
            <a:xfrm>
              <a:off x="26810036" y="22024152"/>
              <a:ext cx="505267" cy="461665"/>
            </a:xfrm>
            <a:prstGeom prst="rect">
              <a:avLst/>
            </a:prstGeom>
            <a:noFill/>
          </p:spPr>
          <p:txBody>
            <a:bodyPr wrap="none" rtlCol="0">
              <a:spAutoFit/>
            </a:bodyPr>
            <a:lstStyle/>
            <a:p>
              <a:r>
                <a:rPr lang="en-US" sz="2400" b="1" dirty="0"/>
                <a:t>0h</a:t>
              </a:r>
            </a:p>
          </p:txBody>
        </p:sp>
        <p:sp>
          <p:nvSpPr>
            <p:cNvPr id="36" name="TextBox 35">
              <a:extLst>
                <a:ext uri="{FF2B5EF4-FFF2-40B4-BE49-F238E27FC236}">
                  <a16:creationId xmlns:a16="http://schemas.microsoft.com/office/drawing/2014/main" id="{DABC8A25-DAD2-33B0-BAEA-B42E61C25274}"/>
                </a:ext>
              </a:extLst>
            </p:cNvPr>
            <p:cNvSpPr txBox="1"/>
            <p:nvPr/>
          </p:nvSpPr>
          <p:spPr>
            <a:xfrm>
              <a:off x="27508312" y="22001771"/>
              <a:ext cx="505267" cy="461665"/>
            </a:xfrm>
            <a:prstGeom prst="rect">
              <a:avLst/>
            </a:prstGeom>
            <a:noFill/>
          </p:spPr>
          <p:txBody>
            <a:bodyPr wrap="none" rtlCol="0">
              <a:spAutoFit/>
            </a:bodyPr>
            <a:lstStyle/>
            <a:p>
              <a:r>
                <a:rPr lang="en-US" sz="2400" b="1" dirty="0"/>
                <a:t>7h</a:t>
              </a:r>
            </a:p>
          </p:txBody>
        </p:sp>
        <p:sp>
          <p:nvSpPr>
            <p:cNvPr id="57" name="TextBox 56">
              <a:extLst>
                <a:ext uri="{FF2B5EF4-FFF2-40B4-BE49-F238E27FC236}">
                  <a16:creationId xmlns:a16="http://schemas.microsoft.com/office/drawing/2014/main" id="{30157FC8-E3B5-2629-0117-2B4CC8713711}"/>
                </a:ext>
              </a:extLst>
            </p:cNvPr>
            <p:cNvSpPr txBox="1"/>
            <p:nvPr/>
          </p:nvSpPr>
          <p:spPr>
            <a:xfrm>
              <a:off x="27072029" y="21642094"/>
              <a:ext cx="950901" cy="461665"/>
            </a:xfrm>
            <a:prstGeom prst="rect">
              <a:avLst/>
            </a:prstGeom>
            <a:noFill/>
          </p:spPr>
          <p:txBody>
            <a:bodyPr wrap="none" rtlCol="0">
              <a:spAutoFit/>
            </a:bodyPr>
            <a:lstStyle/>
            <a:p>
              <a:r>
                <a:rPr lang="en-US" sz="2400" b="1" i="1" dirty="0"/>
                <a:t>L. bou</a:t>
              </a:r>
            </a:p>
          </p:txBody>
        </p:sp>
        <p:sp>
          <p:nvSpPr>
            <p:cNvPr id="58" name="TextBox 57">
              <a:extLst>
                <a:ext uri="{FF2B5EF4-FFF2-40B4-BE49-F238E27FC236}">
                  <a16:creationId xmlns:a16="http://schemas.microsoft.com/office/drawing/2014/main" id="{78D62E35-40A9-5F1E-276D-AE7EF9BF376C}"/>
                </a:ext>
              </a:extLst>
            </p:cNvPr>
            <p:cNvSpPr txBox="1"/>
            <p:nvPr/>
          </p:nvSpPr>
          <p:spPr>
            <a:xfrm>
              <a:off x="28500064" y="21996531"/>
              <a:ext cx="505267" cy="461665"/>
            </a:xfrm>
            <a:prstGeom prst="rect">
              <a:avLst/>
            </a:prstGeom>
            <a:noFill/>
          </p:spPr>
          <p:txBody>
            <a:bodyPr wrap="none" rtlCol="0">
              <a:spAutoFit/>
            </a:bodyPr>
            <a:lstStyle/>
            <a:p>
              <a:r>
                <a:rPr lang="en-US" sz="2400" b="1" dirty="0"/>
                <a:t>0h</a:t>
              </a:r>
            </a:p>
          </p:txBody>
        </p:sp>
        <p:sp>
          <p:nvSpPr>
            <p:cNvPr id="60" name="TextBox 59">
              <a:extLst>
                <a:ext uri="{FF2B5EF4-FFF2-40B4-BE49-F238E27FC236}">
                  <a16:creationId xmlns:a16="http://schemas.microsoft.com/office/drawing/2014/main" id="{4AD6C04E-0878-8B0C-4EE3-43AC05660526}"/>
                </a:ext>
              </a:extLst>
            </p:cNvPr>
            <p:cNvSpPr txBox="1"/>
            <p:nvPr/>
          </p:nvSpPr>
          <p:spPr>
            <a:xfrm>
              <a:off x="29313406" y="22024792"/>
              <a:ext cx="505267" cy="461665"/>
            </a:xfrm>
            <a:prstGeom prst="rect">
              <a:avLst/>
            </a:prstGeom>
            <a:noFill/>
          </p:spPr>
          <p:txBody>
            <a:bodyPr wrap="none" rtlCol="0">
              <a:spAutoFit/>
            </a:bodyPr>
            <a:lstStyle/>
            <a:p>
              <a:r>
                <a:rPr lang="en-US" sz="2400" b="1" dirty="0"/>
                <a:t>7h</a:t>
              </a:r>
            </a:p>
          </p:txBody>
        </p:sp>
        <p:sp>
          <p:nvSpPr>
            <p:cNvPr id="61" name="TextBox 60">
              <a:extLst>
                <a:ext uri="{FF2B5EF4-FFF2-40B4-BE49-F238E27FC236}">
                  <a16:creationId xmlns:a16="http://schemas.microsoft.com/office/drawing/2014/main" id="{704A66F9-B656-1BB9-A5BE-D5602EC18D45}"/>
                </a:ext>
              </a:extLst>
            </p:cNvPr>
            <p:cNvSpPr txBox="1"/>
            <p:nvPr/>
          </p:nvSpPr>
          <p:spPr>
            <a:xfrm>
              <a:off x="28660169" y="21689263"/>
              <a:ext cx="1016625" cy="461665"/>
            </a:xfrm>
            <a:prstGeom prst="rect">
              <a:avLst/>
            </a:prstGeom>
            <a:noFill/>
          </p:spPr>
          <p:txBody>
            <a:bodyPr wrap="none" rtlCol="0">
              <a:spAutoFit/>
            </a:bodyPr>
            <a:lstStyle/>
            <a:p>
              <a:r>
                <a:rPr lang="en-US" sz="2400" b="1" i="1" dirty="0"/>
                <a:t>G. hoo</a:t>
              </a:r>
            </a:p>
          </p:txBody>
        </p:sp>
      </p:grpSp>
      <p:sp>
        <p:nvSpPr>
          <p:cNvPr id="63" name="TextBox 62">
            <a:extLst>
              <a:ext uri="{FF2B5EF4-FFF2-40B4-BE49-F238E27FC236}">
                <a16:creationId xmlns:a16="http://schemas.microsoft.com/office/drawing/2014/main" id="{410C9CBE-3132-1458-69D5-091340CC908C}"/>
              </a:ext>
            </a:extLst>
          </p:cNvPr>
          <p:cNvSpPr txBox="1"/>
          <p:nvPr/>
        </p:nvSpPr>
        <p:spPr>
          <a:xfrm>
            <a:off x="39868645" y="7066075"/>
            <a:ext cx="1485548" cy="523220"/>
          </a:xfrm>
          <a:prstGeom prst="rect">
            <a:avLst/>
          </a:prstGeom>
          <a:noFill/>
        </p:spPr>
        <p:txBody>
          <a:bodyPr wrap="square" rtlCol="0">
            <a:spAutoFit/>
          </a:bodyPr>
          <a:lstStyle/>
          <a:p>
            <a:pPr algn="ctr"/>
            <a:r>
              <a:rPr lang="en-US" sz="2800" b="1" i="1" dirty="0"/>
              <a:t>D. mel</a:t>
            </a:r>
          </a:p>
        </p:txBody>
      </p:sp>
      <p:sp>
        <p:nvSpPr>
          <p:cNvPr id="64" name="TextBox 63">
            <a:extLst>
              <a:ext uri="{FF2B5EF4-FFF2-40B4-BE49-F238E27FC236}">
                <a16:creationId xmlns:a16="http://schemas.microsoft.com/office/drawing/2014/main" id="{F9043A55-ED6B-7A44-863D-A9BF64E40429}"/>
              </a:ext>
            </a:extLst>
          </p:cNvPr>
          <p:cNvSpPr txBox="1"/>
          <p:nvPr/>
        </p:nvSpPr>
        <p:spPr>
          <a:xfrm>
            <a:off x="41301690" y="7053221"/>
            <a:ext cx="1485548" cy="523220"/>
          </a:xfrm>
          <a:prstGeom prst="rect">
            <a:avLst/>
          </a:prstGeom>
          <a:noFill/>
        </p:spPr>
        <p:txBody>
          <a:bodyPr wrap="square" rtlCol="0">
            <a:spAutoFit/>
          </a:bodyPr>
          <a:lstStyle/>
          <a:p>
            <a:pPr algn="ctr"/>
            <a:r>
              <a:rPr lang="en-US" sz="2800" b="1" i="1" dirty="0"/>
              <a:t>L. het</a:t>
            </a:r>
          </a:p>
        </p:txBody>
      </p:sp>
      <p:sp>
        <p:nvSpPr>
          <p:cNvPr id="65" name="TextBox 64">
            <a:extLst>
              <a:ext uri="{FF2B5EF4-FFF2-40B4-BE49-F238E27FC236}">
                <a16:creationId xmlns:a16="http://schemas.microsoft.com/office/drawing/2014/main" id="{6D4146E8-AC7F-0749-AF3E-7DE23A8F97F4}"/>
              </a:ext>
            </a:extLst>
          </p:cNvPr>
          <p:cNvSpPr txBox="1"/>
          <p:nvPr/>
        </p:nvSpPr>
        <p:spPr>
          <a:xfrm>
            <a:off x="39908833" y="7568372"/>
            <a:ext cx="1481156" cy="523220"/>
          </a:xfrm>
          <a:prstGeom prst="rect">
            <a:avLst/>
          </a:prstGeom>
          <a:noFill/>
        </p:spPr>
        <p:txBody>
          <a:bodyPr wrap="square" rtlCol="0">
            <a:spAutoFit/>
          </a:bodyPr>
          <a:lstStyle/>
          <a:p>
            <a:pPr algn="ctr"/>
            <a:r>
              <a:rPr lang="en-US" sz="2800" i="1" dirty="0"/>
              <a:t>30ug</a:t>
            </a:r>
          </a:p>
        </p:txBody>
      </p:sp>
      <p:sp>
        <p:nvSpPr>
          <p:cNvPr id="66" name="TextBox 65">
            <a:extLst>
              <a:ext uri="{FF2B5EF4-FFF2-40B4-BE49-F238E27FC236}">
                <a16:creationId xmlns:a16="http://schemas.microsoft.com/office/drawing/2014/main" id="{BF9A67A8-6E20-43A9-9F97-6C8C109D36A9}"/>
              </a:ext>
            </a:extLst>
          </p:cNvPr>
          <p:cNvSpPr txBox="1"/>
          <p:nvPr/>
        </p:nvSpPr>
        <p:spPr>
          <a:xfrm>
            <a:off x="40704405" y="7568372"/>
            <a:ext cx="1831892" cy="523220"/>
          </a:xfrm>
          <a:prstGeom prst="rect">
            <a:avLst/>
          </a:prstGeom>
          <a:noFill/>
        </p:spPr>
        <p:txBody>
          <a:bodyPr wrap="square" rtlCol="0">
            <a:spAutoFit/>
          </a:bodyPr>
          <a:lstStyle/>
          <a:p>
            <a:pPr algn="ctr"/>
            <a:r>
              <a:rPr lang="en-US" sz="2800" i="1" dirty="0"/>
              <a:t>30ug</a:t>
            </a:r>
          </a:p>
        </p:txBody>
      </p:sp>
      <p:sp>
        <p:nvSpPr>
          <p:cNvPr id="67" name="TextBox 66">
            <a:extLst>
              <a:ext uri="{FF2B5EF4-FFF2-40B4-BE49-F238E27FC236}">
                <a16:creationId xmlns:a16="http://schemas.microsoft.com/office/drawing/2014/main" id="{9D92F9C6-29E6-EE74-B57B-75EE7111187D}"/>
              </a:ext>
            </a:extLst>
          </p:cNvPr>
          <p:cNvSpPr txBox="1"/>
          <p:nvPr/>
        </p:nvSpPr>
        <p:spPr>
          <a:xfrm>
            <a:off x="41943336" y="7568372"/>
            <a:ext cx="1194638" cy="523220"/>
          </a:xfrm>
          <a:prstGeom prst="rect">
            <a:avLst/>
          </a:prstGeom>
          <a:noFill/>
        </p:spPr>
        <p:txBody>
          <a:bodyPr wrap="square" rtlCol="0">
            <a:spAutoFit/>
          </a:bodyPr>
          <a:lstStyle/>
          <a:p>
            <a:pPr algn="ctr"/>
            <a:r>
              <a:rPr lang="en-US" sz="2800" i="1" dirty="0"/>
              <a:t>20ug</a:t>
            </a:r>
          </a:p>
        </p:txBody>
      </p:sp>
      <p:cxnSp>
        <p:nvCxnSpPr>
          <p:cNvPr id="69" name="Straight Connector 68">
            <a:extLst>
              <a:ext uri="{FF2B5EF4-FFF2-40B4-BE49-F238E27FC236}">
                <a16:creationId xmlns:a16="http://schemas.microsoft.com/office/drawing/2014/main" id="{A387915F-126B-792D-14C7-00CD14B95987}"/>
              </a:ext>
            </a:extLst>
          </p:cNvPr>
          <p:cNvCxnSpPr>
            <a:cxnSpLocks/>
          </p:cNvCxnSpPr>
          <p:nvPr/>
        </p:nvCxnSpPr>
        <p:spPr>
          <a:xfrm>
            <a:off x="41247656" y="7566173"/>
            <a:ext cx="1631022" cy="0"/>
          </a:xfrm>
          <a:prstGeom prst="line">
            <a:avLst/>
          </a:prstGeom>
        </p:spPr>
        <p:style>
          <a:lnRef idx="2">
            <a:schemeClr val="accent6"/>
          </a:lnRef>
          <a:fillRef idx="0">
            <a:schemeClr val="accent6"/>
          </a:fillRef>
          <a:effectRef idx="1">
            <a:schemeClr val="accent6"/>
          </a:effectRef>
          <a:fontRef idx="minor">
            <a:schemeClr val="tx1"/>
          </a:fontRef>
        </p:style>
      </p:cxnSp>
      <p:sp>
        <p:nvSpPr>
          <p:cNvPr id="70" name="TextBox 69">
            <a:extLst>
              <a:ext uri="{FF2B5EF4-FFF2-40B4-BE49-F238E27FC236}">
                <a16:creationId xmlns:a16="http://schemas.microsoft.com/office/drawing/2014/main" id="{DA93FA2E-5A62-0598-D72E-D777C1951F05}"/>
              </a:ext>
            </a:extLst>
          </p:cNvPr>
          <p:cNvSpPr txBox="1"/>
          <p:nvPr/>
        </p:nvSpPr>
        <p:spPr>
          <a:xfrm>
            <a:off x="39142639" y="10940563"/>
            <a:ext cx="4106808" cy="3539430"/>
          </a:xfrm>
          <a:prstGeom prst="rect">
            <a:avLst/>
          </a:prstGeom>
          <a:solidFill>
            <a:schemeClr val="bg1"/>
          </a:solidFill>
          <a:ln>
            <a:solidFill>
              <a:schemeClr val="tx1"/>
            </a:solidFill>
          </a:ln>
        </p:spPr>
        <p:txBody>
          <a:bodyPr wrap="square" rtlCol="0">
            <a:spAutoFit/>
          </a:bodyPr>
          <a:lstStyle/>
          <a:p>
            <a:r>
              <a:rPr lang="en-US" sz="2800" b="1" dirty="0">
                <a:latin typeface="Arial" panose="020B0604020202020204" pitchFamily="34" charset="0"/>
                <a:cs typeface="Arial" panose="020B0604020202020204" pitchFamily="34" charset="0"/>
              </a:rPr>
              <a:t>Figure 4b. </a:t>
            </a:r>
            <a:r>
              <a:rPr lang="en-US" sz="2800" dirty="0">
                <a:latin typeface="Arial" panose="020B0604020202020204" pitchFamily="34" charset="0"/>
                <a:cs typeface="Arial" panose="020B0604020202020204" pitchFamily="34" charset="0"/>
              </a:rPr>
              <a:t>Western blot to normalize the GAPDH protein in </a:t>
            </a:r>
            <a:r>
              <a:rPr lang="en-US" sz="2800" i="1" dirty="0">
                <a:latin typeface="Arial" panose="020B0604020202020204" pitchFamily="34" charset="0"/>
                <a:cs typeface="Arial" panose="020B0604020202020204" pitchFamily="34" charset="0"/>
              </a:rPr>
              <a:t>D. mel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L. het </a:t>
            </a:r>
            <a:r>
              <a:rPr lang="en-US" sz="2800" dirty="0">
                <a:latin typeface="Arial" panose="020B0604020202020204" pitchFamily="34" charset="0"/>
                <a:cs typeface="Arial" panose="020B0604020202020204" pitchFamily="34" charset="0"/>
              </a:rPr>
              <a:t>lysates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ImageJ was used to analyze the images to determine an estimate of GAPDH per sample.</a:t>
            </a:r>
            <a:endParaRPr lang="en-US" sz="2800" b="1" dirty="0"/>
          </a:p>
        </p:txBody>
      </p:sp>
      <p:sp>
        <p:nvSpPr>
          <p:cNvPr id="102" name="TextBox 101">
            <a:extLst>
              <a:ext uri="{FF2B5EF4-FFF2-40B4-BE49-F238E27FC236}">
                <a16:creationId xmlns:a16="http://schemas.microsoft.com/office/drawing/2014/main" id="{A4285E15-18BB-EC4D-9E4C-FDD49D7BCDA6}"/>
              </a:ext>
            </a:extLst>
          </p:cNvPr>
          <p:cNvSpPr txBox="1"/>
          <p:nvPr/>
        </p:nvSpPr>
        <p:spPr>
          <a:xfrm>
            <a:off x="18449494" y="8890444"/>
            <a:ext cx="6362556" cy="584775"/>
          </a:xfrm>
          <a:prstGeom prst="rect">
            <a:avLst/>
          </a:prstGeom>
          <a:solidFill>
            <a:schemeClr val="bg1"/>
          </a:solidFill>
        </p:spPr>
        <p:txBody>
          <a:bodyPr wrap="square" rtlCol="0">
            <a:spAutoFit/>
          </a:bodyPr>
          <a:lstStyle/>
          <a:p>
            <a:pPr algn="ctr"/>
            <a:r>
              <a:rPr lang="en-US" sz="3200" b="1" dirty="0"/>
              <a:t>Recombinant pET plasmid GAPDH </a:t>
            </a:r>
          </a:p>
        </p:txBody>
      </p:sp>
      <p:cxnSp>
        <p:nvCxnSpPr>
          <p:cNvPr id="130" name="Straight Connector 129">
            <a:extLst>
              <a:ext uri="{FF2B5EF4-FFF2-40B4-BE49-F238E27FC236}">
                <a16:creationId xmlns:a16="http://schemas.microsoft.com/office/drawing/2014/main" id="{DB5B1740-3432-4663-C6F0-030BC919C114}"/>
              </a:ext>
            </a:extLst>
          </p:cNvPr>
          <p:cNvCxnSpPr>
            <a:cxnSpLocks/>
          </p:cNvCxnSpPr>
          <p:nvPr/>
        </p:nvCxnSpPr>
        <p:spPr>
          <a:xfrm>
            <a:off x="40020240" y="7542619"/>
            <a:ext cx="1076013"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122" name="Group 121">
            <a:extLst>
              <a:ext uri="{FF2B5EF4-FFF2-40B4-BE49-F238E27FC236}">
                <a16:creationId xmlns:a16="http://schemas.microsoft.com/office/drawing/2014/main" id="{F884D6FE-B6A7-8957-85B5-27D003822C7D}"/>
              </a:ext>
            </a:extLst>
          </p:cNvPr>
          <p:cNvGrpSpPr/>
          <p:nvPr/>
        </p:nvGrpSpPr>
        <p:grpSpPr>
          <a:xfrm>
            <a:off x="19723086" y="12776107"/>
            <a:ext cx="8857816" cy="5262508"/>
            <a:chOff x="14027661" y="14943257"/>
            <a:chExt cx="8857816" cy="5262508"/>
          </a:xfrm>
        </p:grpSpPr>
        <p:sp>
          <p:nvSpPr>
            <p:cNvPr id="34" name="TextBox 33">
              <a:extLst>
                <a:ext uri="{FF2B5EF4-FFF2-40B4-BE49-F238E27FC236}">
                  <a16:creationId xmlns:a16="http://schemas.microsoft.com/office/drawing/2014/main" id="{EBEA6EBF-BBBE-D892-8CFF-E0844351626D}"/>
                </a:ext>
              </a:extLst>
            </p:cNvPr>
            <p:cNvSpPr txBox="1"/>
            <p:nvPr/>
          </p:nvSpPr>
          <p:spPr>
            <a:xfrm>
              <a:off x="15191595" y="15351742"/>
              <a:ext cx="505267" cy="461665"/>
            </a:xfrm>
            <a:prstGeom prst="rect">
              <a:avLst/>
            </a:prstGeom>
            <a:noFill/>
          </p:spPr>
          <p:txBody>
            <a:bodyPr wrap="none" rtlCol="0">
              <a:spAutoFit/>
            </a:bodyPr>
            <a:lstStyle/>
            <a:p>
              <a:r>
                <a:rPr lang="en-US" sz="2400" b="1" dirty="0"/>
                <a:t>0h</a:t>
              </a:r>
            </a:p>
          </p:txBody>
        </p:sp>
        <p:sp>
          <p:nvSpPr>
            <p:cNvPr id="35" name="TextBox 34">
              <a:extLst>
                <a:ext uri="{FF2B5EF4-FFF2-40B4-BE49-F238E27FC236}">
                  <a16:creationId xmlns:a16="http://schemas.microsoft.com/office/drawing/2014/main" id="{FF9AE903-F316-4A95-0A6D-4078D4E44300}"/>
                </a:ext>
              </a:extLst>
            </p:cNvPr>
            <p:cNvSpPr txBox="1"/>
            <p:nvPr/>
          </p:nvSpPr>
          <p:spPr>
            <a:xfrm>
              <a:off x="16205095" y="15354242"/>
              <a:ext cx="505267" cy="461665"/>
            </a:xfrm>
            <a:prstGeom prst="rect">
              <a:avLst/>
            </a:prstGeom>
            <a:noFill/>
          </p:spPr>
          <p:txBody>
            <a:bodyPr wrap="none" rtlCol="0">
              <a:spAutoFit/>
            </a:bodyPr>
            <a:lstStyle/>
            <a:p>
              <a:r>
                <a:rPr lang="en-US" sz="2400" b="1" dirty="0"/>
                <a:t>7h</a:t>
              </a:r>
            </a:p>
          </p:txBody>
        </p:sp>
        <p:sp>
          <p:nvSpPr>
            <p:cNvPr id="37" name="TextBox 36">
              <a:extLst>
                <a:ext uri="{FF2B5EF4-FFF2-40B4-BE49-F238E27FC236}">
                  <a16:creationId xmlns:a16="http://schemas.microsoft.com/office/drawing/2014/main" id="{CC9B169B-4E5F-5EF3-081E-7F69843DAFE7}"/>
                </a:ext>
              </a:extLst>
            </p:cNvPr>
            <p:cNvSpPr txBox="1"/>
            <p:nvPr/>
          </p:nvSpPr>
          <p:spPr>
            <a:xfrm>
              <a:off x="17152383" y="15354242"/>
              <a:ext cx="505267" cy="461665"/>
            </a:xfrm>
            <a:prstGeom prst="rect">
              <a:avLst/>
            </a:prstGeom>
            <a:noFill/>
          </p:spPr>
          <p:txBody>
            <a:bodyPr wrap="none" rtlCol="0">
              <a:spAutoFit/>
            </a:bodyPr>
            <a:lstStyle/>
            <a:p>
              <a:r>
                <a:rPr lang="en-US" sz="2400" b="1" dirty="0"/>
                <a:t>0h</a:t>
              </a:r>
            </a:p>
          </p:txBody>
        </p:sp>
        <p:sp>
          <p:nvSpPr>
            <p:cNvPr id="38" name="TextBox 37">
              <a:extLst>
                <a:ext uri="{FF2B5EF4-FFF2-40B4-BE49-F238E27FC236}">
                  <a16:creationId xmlns:a16="http://schemas.microsoft.com/office/drawing/2014/main" id="{FB5AE94B-95AA-1CC7-8BD0-53898C67E633}"/>
                </a:ext>
              </a:extLst>
            </p:cNvPr>
            <p:cNvSpPr txBox="1"/>
            <p:nvPr/>
          </p:nvSpPr>
          <p:spPr>
            <a:xfrm>
              <a:off x="18064283" y="15356742"/>
              <a:ext cx="505267" cy="461665"/>
            </a:xfrm>
            <a:prstGeom prst="rect">
              <a:avLst/>
            </a:prstGeom>
            <a:noFill/>
          </p:spPr>
          <p:txBody>
            <a:bodyPr wrap="none" rtlCol="0">
              <a:spAutoFit/>
            </a:bodyPr>
            <a:lstStyle/>
            <a:p>
              <a:r>
                <a:rPr lang="en-US" sz="2400" b="1" dirty="0"/>
                <a:t>7h</a:t>
              </a:r>
            </a:p>
          </p:txBody>
        </p:sp>
        <p:sp>
          <p:nvSpPr>
            <p:cNvPr id="39" name="TextBox 38">
              <a:extLst>
                <a:ext uri="{FF2B5EF4-FFF2-40B4-BE49-F238E27FC236}">
                  <a16:creationId xmlns:a16="http://schemas.microsoft.com/office/drawing/2014/main" id="{28419928-DC55-5835-6EEC-77CD25287207}"/>
                </a:ext>
              </a:extLst>
            </p:cNvPr>
            <p:cNvSpPr txBox="1"/>
            <p:nvPr/>
          </p:nvSpPr>
          <p:spPr>
            <a:xfrm>
              <a:off x="19004510" y="15354242"/>
              <a:ext cx="505267" cy="461665"/>
            </a:xfrm>
            <a:prstGeom prst="rect">
              <a:avLst/>
            </a:prstGeom>
            <a:noFill/>
          </p:spPr>
          <p:txBody>
            <a:bodyPr wrap="none" rtlCol="0">
              <a:spAutoFit/>
            </a:bodyPr>
            <a:lstStyle/>
            <a:p>
              <a:r>
                <a:rPr lang="en-US" sz="2400" b="1" dirty="0"/>
                <a:t>0h</a:t>
              </a:r>
            </a:p>
          </p:txBody>
        </p:sp>
        <p:sp>
          <p:nvSpPr>
            <p:cNvPr id="40" name="TextBox 39">
              <a:extLst>
                <a:ext uri="{FF2B5EF4-FFF2-40B4-BE49-F238E27FC236}">
                  <a16:creationId xmlns:a16="http://schemas.microsoft.com/office/drawing/2014/main" id="{079E3B28-7107-4BE5-DE3B-7071845201C5}"/>
                </a:ext>
              </a:extLst>
            </p:cNvPr>
            <p:cNvSpPr txBox="1"/>
            <p:nvPr/>
          </p:nvSpPr>
          <p:spPr>
            <a:xfrm>
              <a:off x="19992610" y="15356207"/>
              <a:ext cx="505267" cy="461665"/>
            </a:xfrm>
            <a:prstGeom prst="rect">
              <a:avLst/>
            </a:prstGeom>
            <a:noFill/>
          </p:spPr>
          <p:txBody>
            <a:bodyPr wrap="none" rtlCol="0">
              <a:spAutoFit/>
            </a:bodyPr>
            <a:lstStyle/>
            <a:p>
              <a:r>
                <a:rPr lang="en-US" sz="2400" b="1" dirty="0"/>
                <a:t>7h</a:t>
              </a:r>
            </a:p>
          </p:txBody>
        </p:sp>
        <p:sp>
          <p:nvSpPr>
            <p:cNvPr id="41" name="TextBox 40">
              <a:extLst>
                <a:ext uri="{FF2B5EF4-FFF2-40B4-BE49-F238E27FC236}">
                  <a16:creationId xmlns:a16="http://schemas.microsoft.com/office/drawing/2014/main" id="{ED1188BD-C6F4-95E2-8323-51F148BE4C96}"/>
                </a:ext>
              </a:extLst>
            </p:cNvPr>
            <p:cNvSpPr txBox="1"/>
            <p:nvPr/>
          </p:nvSpPr>
          <p:spPr>
            <a:xfrm>
              <a:off x="20859862" y="15376367"/>
              <a:ext cx="505267" cy="461665"/>
            </a:xfrm>
            <a:prstGeom prst="rect">
              <a:avLst/>
            </a:prstGeom>
            <a:noFill/>
          </p:spPr>
          <p:txBody>
            <a:bodyPr wrap="none" rtlCol="0">
              <a:spAutoFit/>
            </a:bodyPr>
            <a:lstStyle/>
            <a:p>
              <a:r>
                <a:rPr lang="en-US" sz="2400" b="1" dirty="0"/>
                <a:t>0h</a:t>
              </a:r>
            </a:p>
          </p:txBody>
        </p:sp>
        <p:sp>
          <p:nvSpPr>
            <p:cNvPr id="42" name="TextBox 41">
              <a:extLst>
                <a:ext uri="{FF2B5EF4-FFF2-40B4-BE49-F238E27FC236}">
                  <a16:creationId xmlns:a16="http://schemas.microsoft.com/office/drawing/2014/main" id="{6459AB8D-BBF4-69C4-9480-6AE93F965300}"/>
                </a:ext>
              </a:extLst>
            </p:cNvPr>
            <p:cNvSpPr txBox="1"/>
            <p:nvPr/>
          </p:nvSpPr>
          <p:spPr>
            <a:xfrm>
              <a:off x="21736256" y="15355759"/>
              <a:ext cx="505267" cy="461665"/>
            </a:xfrm>
            <a:prstGeom prst="rect">
              <a:avLst/>
            </a:prstGeom>
            <a:noFill/>
          </p:spPr>
          <p:txBody>
            <a:bodyPr wrap="none" rtlCol="0">
              <a:spAutoFit/>
            </a:bodyPr>
            <a:lstStyle/>
            <a:p>
              <a:r>
                <a:rPr lang="en-US" sz="2400" b="1" dirty="0"/>
                <a:t>7h</a:t>
              </a:r>
            </a:p>
          </p:txBody>
        </p:sp>
        <p:sp>
          <p:nvSpPr>
            <p:cNvPr id="43" name="TextBox 42">
              <a:extLst>
                <a:ext uri="{FF2B5EF4-FFF2-40B4-BE49-F238E27FC236}">
                  <a16:creationId xmlns:a16="http://schemas.microsoft.com/office/drawing/2014/main" id="{380A31BF-D728-1D2C-2DAD-1E5EE08CE899}"/>
                </a:ext>
              </a:extLst>
            </p:cNvPr>
            <p:cNvSpPr txBox="1"/>
            <p:nvPr/>
          </p:nvSpPr>
          <p:spPr>
            <a:xfrm>
              <a:off x="15479031" y="15930453"/>
              <a:ext cx="994696" cy="461665"/>
            </a:xfrm>
            <a:prstGeom prst="rect">
              <a:avLst/>
            </a:prstGeom>
            <a:noFill/>
          </p:spPr>
          <p:txBody>
            <a:bodyPr wrap="none" rtlCol="0">
              <a:spAutoFit/>
            </a:bodyPr>
            <a:lstStyle/>
            <a:p>
              <a:r>
                <a:rPr lang="en-US" sz="2400" b="1" i="1" dirty="0"/>
                <a:t>D. mel</a:t>
              </a:r>
            </a:p>
          </p:txBody>
        </p:sp>
        <p:sp>
          <p:nvSpPr>
            <p:cNvPr id="44" name="TextBox 43">
              <a:extLst>
                <a:ext uri="{FF2B5EF4-FFF2-40B4-BE49-F238E27FC236}">
                  <a16:creationId xmlns:a16="http://schemas.microsoft.com/office/drawing/2014/main" id="{BBF26640-4CB6-62A2-9910-B2D5C53EC3DB}"/>
                </a:ext>
              </a:extLst>
            </p:cNvPr>
            <p:cNvSpPr txBox="1"/>
            <p:nvPr/>
          </p:nvSpPr>
          <p:spPr>
            <a:xfrm>
              <a:off x="17480270" y="15926706"/>
              <a:ext cx="883062" cy="461665"/>
            </a:xfrm>
            <a:prstGeom prst="rect">
              <a:avLst/>
            </a:prstGeom>
            <a:noFill/>
          </p:spPr>
          <p:txBody>
            <a:bodyPr wrap="none" rtlCol="0">
              <a:spAutoFit/>
            </a:bodyPr>
            <a:lstStyle/>
            <a:p>
              <a:r>
                <a:rPr lang="en-US" sz="2400" b="1" i="1" dirty="0"/>
                <a:t>L. het</a:t>
              </a:r>
            </a:p>
          </p:txBody>
        </p:sp>
        <p:sp>
          <p:nvSpPr>
            <p:cNvPr id="45" name="TextBox 44">
              <a:extLst>
                <a:ext uri="{FF2B5EF4-FFF2-40B4-BE49-F238E27FC236}">
                  <a16:creationId xmlns:a16="http://schemas.microsoft.com/office/drawing/2014/main" id="{E2B1CC4F-4C42-444B-E47C-39BA71520421}"/>
                </a:ext>
              </a:extLst>
            </p:cNvPr>
            <p:cNvSpPr txBox="1"/>
            <p:nvPr/>
          </p:nvSpPr>
          <p:spPr>
            <a:xfrm>
              <a:off x="19088193" y="15896081"/>
              <a:ext cx="950901" cy="461665"/>
            </a:xfrm>
            <a:prstGeom prst="rect">
              <a:avLst/>
            </a:prstGeom>
            <a:noFill/>
          </p:spPr>
          <p:txBody>
            <a:bodyPr wrap="none" rtlCol="0">
              <a:spAutoFit/>
            </a:bodyPr>
            <a:lstStyle/>
            <a:p>
              <a:r>
                <a:rPr lang="en-US" sz="2400" b="1" i="1" dirty="0"/>
                <a:t>L. bou</a:t>
              </a:r>
            </a:p>
          </p:txBody>
        </p:sp>
        <p:sp>
          <p:nvSpPr>
            <p:cNvPr id="46" name="TextBox 45">
              <a:extLst>
                <a:ext uri="{FF2B5EF4-FFF2-40B4-BE49-F238E27FC236}">
                  <a16:creationId xmlns:a16="http://schemas.microsoft.com/office/drawing/2014/main" id="{48F66FC0-E7E0-BB39-06D3-88898EA4F58E}"/>
                </a:ext>
              </a:extLst>
            </p:cNvPr>
            <p:cNvSpPr txBox="1"/>
            <p:nvPr/>
          </p:nvSpPr>
          <p:spPr>
            <a:xfrm>
              <a:off x="20936839" y="15917113"/>
              <a:ext cx="1016625" cy="461665"/>
            </a:xfrm>
            <a:prstGeom prst="rect">
              <a:avLst/>
            </a:prstGeom>
            <a:noFill/>
          </p:spPr>
          <p:txBody>
            <a:bodyPr wrap="none" rtlCol="0">
              <a:spAutoFit/>
            </a:bodyPr>
            <a:lstStyle/>
            <a:p>
              <a:r>
                <a:rPr lang="en-US" sz="2400" b="1" i="1" dirty="0"/>
                <a:t>G. hoo</a:t>
              </a:r>
            </a:p>
          </p:txBody>
        </p:sp>
        <p:grpSp>
          <p:nvGrpSpPr>
            <p:cNvPr id="48" name="Group 47">
              <a:extLst>
                <a:ext uri="{FF2B5EF4-FFF2-40B4-BE49-F238E27FC236}">
                  <a16:creationId xmlns:a16="http://schemas.microsoft.com/office/drawing/2014/main" id="{E8784E88-383F-5B59-3828-34D16FAE9F80}"/>
                </a:ext>
              </a:extLst>
            </p:cNvPr>
            <p:cNvGrpSpPr/>
            <p:nvPr/>
          </p:nvGrpSpPr>
          <p:grpSpPr>
            <a:xfrm>
              <a:off x="14027661" y="15758905"/>
              <a:ext cx="8857816" cy="4446860"/>
              <a:chOff x="15786611" y="7600548"/>
              <a:chExt cx="12371268" cy="4782017"/>
            </a:xfrm>
          </p:grpSpPr>
          <p:pic>
            <p:nvPicPr>
              <p:cNvPr id="32" name="Content Placeholder 5" descr="A close-up of a dna test&#10;&#10;AI-generated content may be incorrect.">
                <a:extLst>
                  <a:ext uri="{FF2B5EF4-FFF2-40B4-BE49-F238E27FC236}">
                    <a16:creationId xmlns:a16="http://schemas.microsoft.com/office/drawing/2014/main" id="{6D8550C4-A8F9-D5A0-E66B-FD80891536A3}"/>
                  </a:ext>
                </a:extLst>
              </p:cNvPr>
              <p:cNvPicPr>
                <a:picLocks noChangeAspect="1"/>
              </p:cNvPicPr>
              <p:nvPr/>
            </p:nvPicPr>
            <p:blipFill>
              <a:blip r:embed="rId9"/>
              <a:stretch>
                <a:fillRect/>
              </a:stretch>
            </p:blipFill>
            <p:spPr>
              <a:xfrm>
                <a:off x="15786611" y="7600548"/>
                <a:ext cx="12334220" cy="4782017"/>
              </a:xfrm>
              <a:prstGeom prst="rect">
                <a:avLst/>
              </a:prstGeom>
            </p:spPr>
          </p:pic>
          <p:sp>
            <p:nvSpPr>
              <p:cNvPr id="47" name="Right Arrow 46">
                <a:extLst>
                  <a:ext uri="{FF2B5EF4-FFF2-40B4-BE49-F238E27FC236}">
                    <a16:creationId xmlns:a16="http://schemas.microsoft.com/office/drawing/2014/main" id="{488AB943-4403-BFE7-9D4A-3E73071F2901}"/>
                  </a:ext>
                </a:extLst>
              </p:cNvPr>
              <p:cNvSpPr/>
              <p:nvPr/>
            </p:nvSpPr>
            <p:spPr>
              <a:xfrm flipH="1">
                <a:off x="27670530" y="9554230"/>
                <a:ext cx="487349" cy="30107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grpSp>
        <p:sp>
          <p:nvSpPr>
            <p:cNvPr id="131" name="TextBox 130">
              <a:extLst>
                <a:ext uri="{FF2B5EF4-FFF2-40B4-BE49-F238E27FC236}">
                  <a16:creationId xmlns:a16="http://schemas.microsoft.com/office/drawing/2014/main" id="{576EDECA-A5B9-00B4-C5CD-9E99B1BB7A91}"/>
                </a:ext>
              </a:extLst>
            </p:cNvPr>
            <p:cNvSpPr txBox="1"/>
            <p:nvPr/>
          </p:nvSpPr>
          <p:spPr>
            <a:xfrm>
              <a:off x="15389977" y="14943257"/>
              <a:ext cx="1132874" cy="523220"/>
            </a:xfrm>
            <a:prstGeom prst="rect">
              <a:avLst/>
            </a:prstGeom>
            <a:noFill/>
          </p:spPr>
          <p:txBody>
            <a:bodyPr wrap="none" rtlCol="0">
              <a:spAutoFit/>
            </a:bodyPr>
            <a:lstStyle/>
            <a:p>
              <a:r>
                <a:rPr lang="en-US" sz="2800" b="1" i="1" dirty="0"/>
                <a:t>D. mel</a:t>
              </a:r>
            </a:p>
          </p:txBody>
        </p:sp>
        <p:sp>
          <p:nvSpPr>
            <p:cNvPr id="133" name="TextBox 132">
              <a:extLst>
                <a:ext uri="{FF2B5EF4-FFF2-40B4-BE49-F238E27FC236}">
                  <a16:creationId xmlns:a16="http://schemas.microsoft.com/office/drawing/2014/main" id="{A8492799-2EC7-48FE-F4EA-CB37CB4039F5}"/>
                </a:ext>
              </a:extLst>
            </p:cNvPr>
            <p:cNvSpPr txBox="1"/>
            <p:nvPr/>
          </p:nvSpPr>
          <p:spPr>
            <a:xfrm>
              <a:off x="17368797" y="14943257"/>
              <a:ext cx="1002967" cy="523220"/>
            </a:xfrm>
            <a:prstGeom prst="rect">
              <a:avLst/>
            </a:prstGeom>
            <a:noFill/>
          </p:spPr>
          <p:txBody>
            <a:bodyPr wrap="none" rtlCol="0">
              <a:spAutoFit/>
            </a:bodyPr>
            <a:lstStyle/>
            <a:p>
              <a:r>
                <a:rPr lang="en-US" sz="2800" b="1" i="1" dirty="0"/>
                <a:t>L. het</a:t>
              </a:r>
            </a:p>
          </p:txBody>
        </p:sp>
        <p:sp>
          <p:nvSpPr>
            <p:cNvPr id="134" name="TextBox 133">
              <a:extLst>
                <a:ext uri="{FF2B5EF4-FFF2-40B4-BE49-F238E27FC236}">
                  <a16:creationId xmlns:a16="http://schemas.microsoft.com/office/drawing/2014/main" id="{2D8997B6-76B6-1653-EFF7-66488D235235}"/>
                </a:ext>
              </a:extLst>
            </p:cNvPr>
            <p:cNvSpPr txBox="1"/>
            <p:nvPr/>
          </p:nvSpPr>
          <p:spPr>
            <a:xfrm>
              <a:off x="19201952" y="14943257"/>
              <a:ext cx="1082348" cy="523220"/>
            </a:xfrm>
            <a:prstGeom prst="rect">
              <a:avLst/>
            </a:prstGeom>
            <a:noFill/>
          </p:spPr>
          <p:txBody>
            <a:bodyPr wrap="none" rtlCol="0">
              <a:spAutoFit/>
            </a:bodyPr>
            <a:lstStyle/>
            <a:p>
              <a:r>
                <a:rPr lang="en-US" sz="2800" b="1" i="1" dirty="0"/>
                <a:t>L. </a:t>
              </a:r>
              <a:r>
                <a:rPr lang="en-US" sz="2800" b="1" i="1" dirty="0" err="1"/>
                <a:t>bou</a:t>
              </a:r>
              <a:endParaRPr lang="en-US" sz="2800" b="1" i="1" dirty="0"/>
            </a:p>
          </p:txBody>
        </p:sp>
        <p:sp>
          <p:nvSpPr>
            <p:cNvPr id="135" name="TextBox 134">
              <a:extLst>
                <a:ext uri="{FF2B5EF4-FFF2-40B4-BE49-F238E27FC236}">
                  <a16:creationId xmlns:a16="http://schemas.microsoft.com/office/drawing/2014/main" id="{2602A120-98F0-AEF5-1059-A842D2583CE7}"/>
                </a:ext>
              </a:extLst>
            </p:cNvPr>
            <p:cNvSpPr txBox="1"/>
            <p:nvPr/>
          </p:nvSpPr>
          <p:spPr>
            <a:xfrm>
              <a:off x="20997919" y="14943257"/>
              <a:ext cx="1159292" cy="523220"/>
            </a:xfrm>
            <a:prstGeom prst="rect">
              <a:avLst/>
            </a:prstGeom>
            <a:noFill/>
          </p:spPr>
          <p:txBody>
            <a:bodyPr wrap="none" rtlCol="0">
              <a:spAutoFit/>
            </a:bodyPr>
            <a:lstStyle/>
            <a:p>
              <a:r>
                <a:rPr lang="en-US" sz="2800" b="1" i="1" dirty="0"/>
                <a:t>G. hoo</a:t>
              </a:r>
            </a:p>
          </p:txBody>
        </p:sp>
      </p:grpSp>
      <p:grpSp>
        <p:nvGrpSpPr>
          <p:cNvPr id="588" name="Group 587">
            <a:extLst>
              <a:ext uri="{FF2B5EF4-FFF2-40B4-BE49-F238E27FC236}">
                <a16:creationId xmlns:a16="http://schemas.microsoft.com/office/drawing/2014/main" id="{5E5D8ED5-E21A-DFDC-5C8B-7C2B092BF200}"/>
              </a:ext>
            </a:extLst>
          </p:cNvPr>
          <p:cNvGrpSpPr/>
          <p:nvPr/>
        </p:nvGrpSpPr>
        <p:grpSpPr>
          <a:xfrm>
            <a:off x="14960136" y="13791740"/>
            <a:ext cx="3581400" cy="10004920"/>
            <a:chOff x="14960136" y="13791740"/>
            <a:chExt cx="3581400" cy="10004920"/>
          </a:xfrm>
        </p:grpSpPr>
        <p:sp>
          <p:nvSpPr>
            <p:cNvPr id="50" name="TextBox 49">
              <a:extLst>
                <a:ext uri="{FF2B5EF4-FFF2-40B4-BE49-F238E27FC236}">
                  <a16:creationId xmlns:a16="http://schemas.microsoft.com/office/drawing/2014/main" id="{28B5B641-18C4-3DBA-F30B-73B9488F3140}"/>
                </a:ext>
              </a:extLst>
            </p:cNvPr>
            <p:cNvSpPr txBox="1"/>
            <p:nvPr/>
          </p:nvSpPr>
          <p:spPr>
            <a:xfrm>
              <a:off x="14960136" y="13791740"/>
              <a:ext cx="3581400" cy="954107"/>
            </a:xfrm>
            <a:prstGeom prst="rect">
              <a:avLst/>
            </a:prstGeom>
            <a:solidFill>
              <a:schemeClr val="bg1"/>
            </a:solidFill>
            <a:ln>
              <a:solidFill>
                <a:schemeClr val="tx2"/>
              </a:solidFill>
            </a:ln>
          </p:spPr>
          <p:txBody>
            <a:bodyPr wrap="square" rtlCol="0">
              <a:spAutoFit/>
            </a:bodyPr>
            <a:lstStyle/>
            <a:p>
              <a:pPr algn="ctr"/>
              <a:r>
                <a:rPr lang="en-US" sz="2800" dirty="0"/>
                <a:t>Inoculate pET plasmid into lysY cells</a:t>
              </a:r>
            </a:p>
          </p:txBody>
        </p:sp>
        <p:sp>
          <p:nvSpPr>
            <p:cNvPr id="52" name="Arrow: Down 104">
              <a:extLst>
                <a:ext uri="{FF2B5EF4-FFF2-40B4-BE49-F238E27FC236}">
                  <a16:creationId xmlns:a16="http://schemas.microsoft.com/office/drawing/2014/main" id="{D3E9805B-14A4-FEDF-53D3-6828C59D0742}"/>
                </a:ext>
              </a:extLst>
            </p:cNvPr>
            <p:cNvSpPr/>
            <p:nvPr/>
          </p:nvSpPr>
          <p:spPr>
            <a:xfrm>
              <a:off x="16103586" y="14735461"/>
              <a:ext cx="914400" cy="9541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F42030F-1AD3-D016-5B33-5153E31363D4}"/>
                </a:ext>
              </a:extLst>
            </p:cNvPr>
            <p:cNvSpPr txBox="1"/>
            <p:nvPr/>
          </p:nvSpPr>
          <p:spPr>
            <a:xfrm>
              <a:off x="14960136" y="15752379"/>
              <a:ext cx="3581400" cy="954107"/>
            </a:xfrm>
            <a:prstGeom prst="rect">
              <a:avLst/>
            </a:prstGeom>
            <a:solidFill>
              <a:schemeClr val="bg1"/>
            </a:solidFill>
            <a:ln>
              <a:solidFill>
                <a:schemeClr val="tx2"/>
              </a:solidFill>
            </a:ln>
          </p:spPr>
          <p:txBody>
            <a:bodyPr wrap="square" rtlCol="0">
              <a:spAutoFit/>
            </a:bodyPr>
            <a:lstStyle/>
            <a:p>
              <a:pPr algn="ctr"/>
              <a:r>
                <a:rPr lang="en-US" sz="2800" dirty="0"/>
                <a:t>Induce protein with IPTG</a:t>
              </a:r>
            </a:p>
          </p:txBody>
        </p:sp>
        <p:sp>
          <p:nvSpPr>
            <p:cNvPr id="55" name="Arrow: Down 106">
              <a:extLst>
                <a:ext uri="{FF2B5EF4-FFF2-40B4-BE49-F238E27FC236}">
                  <a16:creationId xmlns:a16="http://schemas.microsoft.com/office/drawing/2014/main" id="{A3794951-BBF9-7857-F303-9288E4B02A57}"/>
                </a:ext>
              </a:extLst>
            </p:cNvPr>
            <p:cNvSpPr/>
            <p:nvPr/>
          </p:nvSpPr>
          <p:spPr>
            <a:xfrm>
              <a:off x="16141686" y="16797388"/>
              <a:ext cx="914400" cy="9541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E8F6AEC-D929-B71C-36FB-2601B4927FF7}"/>
                </a:ext>
              </a:extLst>
            </p:cNvPr>
            <p:cNvSpPr txBox="1"/>
            <p:nvPr/>
          </p:nvSpPr>
          <p:spPr>
            <a:xfrm>
              <a:off x="14960136" y="17737449"/>
              <a:ext cx="3581400" cy="954107"/>
            </a:xfrm>
            <a:prstGeom prst="rect">
              <a:avLst/>
            </a:prstGeom>
            <a:solidFill>
              <a:schemeClr val="bg1"/>
            </a:solidFill>
            <a:ln>
              <a:solidFill>
                <a:schemeClr val="tx2"/>
              </a:solidFill>
            </a:ln>
          </p:spPr>
          <p:txBody>
            <a:bodyPr wrap="square" rtlCol="0">
              <a:spAutoFit/>
            </a:bodyPr>
            <a:lstStyle/>
            <a:p>
              <a:pPr algn="ctr"/>
              <a:r>
                <a:rPr lang="en-US" sz="2800" dirty="0"/>
                <a:t>Lyse cells with Gold bio lysis buffer + lysozyme </a:t>
              </a:r>
            </a:p>
          </p:txBody>
        </p:sp>
        <p:sp>
          <p:nvSpPr>
            <p:cNvPr id="59" name="Arrow: Down 108">
              <a:extLst>
                <a:ext uri="{FF2B5EF4-FFF2-40B4-BE49-F238E27FC236}">
                  <a16:creationId xmlns:a16="http://schemas.microsoft.com/office/drawing/2014/main" id="{8B7374FF-18D2-0AEA-ED08-EC865B47E2FC}"/>
                </a:ext>
              </a:extLst>
            </p:cNvPr>
            <p:cNvSpPr/>
            <p:nvPr/>
          </p:nvSpPr>
          <p:spPr>
            <a:xfrm>
              <a:off x="16103586" y="18703223"/>
              <a:ext cx="914400" cy="9541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68CEAC3F-0569-2892-A2CA-8F23153AC8A3}"/>
                </a:ext>
              </a:extLst>
            </p:cNvPr>
            <p:cNvSpPr txBox="1"/>
            <p:nvPr/>
          </p:nvSpPr>
          <p:spPr>
            <a:xfrm>
              <a:off x="14960136" y="19633995"/>
              <a:ext cx="3581400" cy="954107"/>
            </a:xfrm>
            <a:prstGeom prst="rect">
              <a:avLst/>
            </a:prstGeom>
            <a:solidFill>
              <a:schemeClr val="bg1"/>
            </a:solidFill>
            <a:ln>
              <a:solidFill>
                <a:schemeClr val="tx2"/>
              </a:solidFill>
            </a:ln>
          </p:spPr>
          <p:txBody>
            <a:bodyPr wrap="square" rtlCol="0">
              <a:spAutoFit/>
            </a:bodyPr>
            <a:lstStyle/>
            <a:p>
              <a:pPr algn="ctr"/>
              <a:r>
                <a:rPr lang="en-US" sz="2800" dirty="0"/>
                <a:t>Run BCA to determine protein concentration</a:t>
              </a:r>
            </a:p>
          </p:txBody>
        </p:sp>
        <p:sp>
          <p:nvSpPr>
            <p:cNvPr id="68" name="Arrow: Down 110">
              <a:extLst>
                <a:ext uri="{FF2B5EF4-FFF2-40B4-BE49-F238E27FC236}">
                  <a16:creationId xmlns:a16="http://schemas.microsoft.com/office/drawing/2014/main" id="{99BC82F0-60FF-F8BE-BB51-B7A93A0484D4}"/>
                </a:ext>
              </a:extLst>
            </p:cNvPr>
            <p:cNvSpPr/>
            <p:nvPr/>
          </p:nvSpPr>
          <p:spPr>
            <a:xfrm>
              <a:off x="16103586" y="20688293"/>
              <a:ext cx="914400" cy="9541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5A26F59F-DDA7-5756-C8A4-56A366C854DE}"/>
                </a:ext>
              </a:extLst>
            </p:cNvPr>
            <p:cNvSpPr txBox="1"/>
            <p:nvPr/>
          </p:nvSpPr>
          <p:spPr>
            <a:xfrm>
              <a:off x="14960136" y="21695922"/>
              <a:ext cx="3581400" cy="523220"/>
            </a:xfrm>
            <a:prstGeom prst="rect">
              <a:avLst/>
            </a:prstGeom>
            <a:solidFill>
              <a:schemeClr val="bg1"/>
            </a:solidFill>
            <a:ln>
              <a:solidFill>
                <a:schemeClr val="tx2"/>
              </a:solidFill>
            </a:ln>
          </p:spPr>
          <p:txBody>
            <a:bodyPr wrap="square" rtlCol="0">
              <a:spAutoFit/>
            </a:bodyPr>
            <a:lstStyle/>
            <a:p>
              <a:pPr algn="ctr"/>
              <a:r>
                <a:rPr lang="en-US" sz="2800" dirty="0"/>
                <a:t>Run Western blot</a:t>
              </a:r>
            </a:p>
          </p:txBody>
        </p:sp>
        <p:sp>
          <p:nvSpPr>
            <p:cNvPr id="72" name="Arrow: Down 112">
              <a:extLst>
                <a:ext uri="{FF2B5EF4-FFF2-40B4-BE49-F238E27FC236}">
                  <a16:creationId xmlns:a16="http://schemas.microsoft.com/office/drawing/2014/main" id="{97BD1F5A-4BF1-6FD1-2AC2-7789E016513C}"/>
                </a:ext>
              </a:extLst>
            </p:cNvPr>
            <p:cNvSpPr/>
            <p:nvPr/>
          </p:nvSpPr>
          <p:spPr>
            <a:xfrm>
              <a:off x="16103586" y="22272664"/>
              <a:ext cx="914400" cy="9541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E1BCE467-83A7-FAA0-9D27-E953C0D5D17E}"/>
                </a:ext>
              </a:extLst>
            </p:cNvPr>
            <p:cNvSpPr txBox="1"/>
            <p:nvPr/>
          </p:nvSpPr>
          <p:spPr>
            <a:xfrm>
              <a:off x="14960136" y="23273440"/>
              <a:ext cx="3581400" cy="523220"/>
            </a:xfrm>
            <a:prstGeom prst="rect">
              <a:avLst/>
            </a:prstGeom>
            <a:solidFill>
              <a:schemeClr val="bg1"/>
            </a:solidFill>
            <a:ln>
              <a:solidFill>
                <a:schemeClr val="tx2"/>
              </a:solidFill>
            </a:ln>
          </p:spPr>
          <p:txBody>
            <a:bodyPr wrap="square" rtlCol="0">
              <a:spAutoFit/>
            </a:bodyPr>
            <a:lstStyle/>
            <a:p>
              <a:pPr algn="ctr"/>
              <a:r>
                <a:rPr lang="en-US" sz="2800" dirty="0"/>
                <a:t>Activity assay</a:t>
              </a:r>
            </a:p>
          </p:txBody>
        </p:sp>
      </p:grpSp>
      <p:sp>
        <p:nvSpPr>
          <p:cNvPr id="123" name="TextBox 122">
            <a:extLst>
              <a:ext uri="{FF2B5EF4-FFF2-40B4-BE49-F238E27FC236}">
                <a16:creationId xmlns:a16="http://schemas.microsoft.com/office/drawing/2014/main" id="{4213CEDA-A6A4-B699-8F27-57F6615CFF1A}"/>
              </a:ext>
            </a:extLst>
          </p:cNvPr>
          <p:cNvSpPr txBox="1"/>
          <p:nvPr/>
        </p:nvSpPr>
        <p:spPr>
          <a:xfrm>
            <a:off x="14491112" y="12499994"/>
            <a:ext cx="4600014"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STUDYING A VENOM PROTEIN</a:t>
            </a:r>
          </a:p>
        </p:txBody>
      </p:sp>
      <p:grpSp>
        <p:nvGrpSpPr>
          <p:cNvPr id="568" name="Group 567">
            <a:extLst>
              <a:ext uri="{FF2B5EF4-FFF2-40B4-BE49-F238E27FC236}">
                <a16:creationId xmlns:a16="http://schemas.microsoft.com/office/drawing/2014/main" id="{A471DB64-BFFF-52B8-AC78-3823B6A7364E}"/>
              </a:ext>
            </a:extLst>
          </p:cNvPr>
          <p:cNvGrpSpPr/>
          <p:nvPr/>
        </p:nvGrpSpPr>
        <p:grpSpPr>
          <a:xfrm>
            <a:off x="454019" y="21979527"/>
            <a:ext cx="13581599" cy="6400257"/>
            <a:chOff x="454019" y="22686691"/>
            <a:chExt cx="13581599" cy="6400257"/>
          </a:xfrm>
        </p:grpSpPr>
        <p:sp>
          <p:nvSpPr>
            <p:cNvPr id="564" name="Rectangle 563">
              <a:extLst>
                <a:ext uri="{FF2B5EF4-FFF2-40B4-BE49-F238E27FC236}">
                  <a16:creationId xmlns:a16="http://schemas.microsoft.com/office/drawing/2014/main" id="{96349EB4-B732-671E-7EB4-3D8BF3B1F767}"/>
                </a:ext>
              </a:extLst>
            </p:cNvPr>
            <p:cNvSpPr/>
            <p:nvPr/>
          </p:nvSpPr>
          <p:spPr>
            <a:xfrm>
              <a:off x="454019" y="22686691"/>
              <a:ext cx="13581599" cy="640025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52B70CE-3ECD-3A31-25B7-D55B44BD35F5}"/>
                </a:ext>
              </a:extLst>
            </p:cNvPr>
            <p:cNvGrpSpPr/>
            <p:nvPr/>
          </p:nvGrpSpPr>
          <p:grpSpPr>
            <a:xfrm>
              <a:off x="1245036" y="23019908"/>
              <a:ext cx="12113399" cy="5870766"/>
              <a:chOff x="1246635" y="1560077"/>
              <a:chExt cx="10555601" cy="4366263"/>
            </a:xfrm>
          </p:grpSpPr>
          <p:grpSp>
            <p:nvGrpSpPr>
              <p:cNvPr id="127" name="Group 126">
                <a:extLst>
                  <a:ext uri="{FF2B5EF4-FFF2-40B4-BE49-F238E27FC236}">
                    <a16:creationId xmlns:a16="http://schemas.microsoft.com/office/drawing/2014/main" id="{BF8DABB1-3DE1-2641-7C10-BEA07806998A}"/>
                  </a:ext>
                </a:extLst>
              </p:cNvPr>
              <p:cNvGrpSpPr/>
              <p:nvPr/>
            </p:nvGrpSpPr>
            <p:grpSpPr>
              <a:xfrm>
                <a:off x="8259926" y="2789197"/>
                <a:ext cx="1771016" cy="412503"/>
                <a:chOff x="8259926" y="2789197"/>
                <a:chExt cx="1771016" cy="412503"/>
              </a:xfrm>
            </p:grpSpPr>
            <p:grpSp>
              <p:nvGrpSpPr>
                <p:cNvPr id="559" name="Group 558">
                  <a:extLst>
                    <a:ext uri="{FF2B5EF4-FFF2-40B4-BE49-F238E27FC236}">
                      <a16:creationId xmlns:a16="http://schemas.microsoft.com/office/drawing/2014/main" id="{D94DE4E1-E428-706B-4267-348B91CC0E3E}"/>
                    </a:ext>
                  </a:extLst>
                </p:cNvPr>
                <p:cNvGrpSpPr/>
                <p:nvPr/>
              </p:nvGrpSpPr>
              <p:grpSpPr>
                <a:xfrm>
                  <a:off x="8259926" y="2789197"/>
                  <a:ext cx="1771016" cy="412503"/>
                  <a:chOff x="5891514" y="2977521"/>
                  <a:chExt cx="394986" cy="105040"/>
                </a:xfrm>
              </p:grpSpPr>
              <p:sp>
                <p:nvSpPr>
                  <p:cNvPr id="561" name="Oval 560">
                    <a:extLst>
                      <a:ext uri="{FF2B5EF4-FFF2-40B4-BE49-F238E27FC236}">
                        <a16:creationId xmlns:a16="http://schemas.microsoft.com/office/drawing/2014/main" id="{577E67D1-348B-2587-54E6-FC3DF006CC83}"/>
                      </a:ext>
                    </a:extLst>
                  </p:cNvPr>
                  <p:cNvSpPr/>
                  <p:nvPr/>
                </p:nvSpPr>
                <p:spPr>
                  <a:xfrm>
                    <a:off x="5891514" y="2977521"/>
                    <a:ext cx="277792" cy="10504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562" name="Straight Connector 561">
                    <a:extLst>
                      <a:ext uri="{FF2B5EF4-FFF2-40B4-BE49-F238E27FC236}">
                        <a16:creationId xmlns:a16="http://schemas.microsoft.com/office/drawing/2014/main" id="{624B6A00-F210-C60D-2779-9A7B6DAC9806}"/>
                      </a:ext>
                    </a:extLst>
                  </p:cNvPr>
                  <p:cNvCxnSpPr/>
                  <p:nvPr/>
                </p:nvCxnSpPr>
                <p:spPr>
                  <a:xfrm>
                    <a:off x="6169306" y="3032125"/>
                    <a:ext cx="917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AF71CD35-944A-35BA-4055-06806C3AA990}"/>
                      </a:ext>
                    </a:extLst>
                  </p:cNvPr>
                  <p:cNvCxnSpPr/>
                  <p:nvPr/>
                </p:nvCxnSpPr>
                <p:spPr>
                  <a:xfrm>
                    <a:off x="6261100" y="3030041"/>
                    <a:ext cx="25400" cy="52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60" name="Oval 559">
                  <a:extLst>
                    <a:ext uri="{FF2B5EF4-FFF2-40B4-BE49-F238E27FC236}">
                      <a16:creationId xmlns:a16="http://schemas.microsoft.com/office/drawing/2014/main" id="{9624CFB1-782A-350E-AEA9-B4C3EBB090D6}"/>
                    </a:ext>
                  </a:extLst>
                </p:cNvPr>
                <p:cNvSpPr/>
                <p:nvPr/>
              </p:nvSpPr>
              <p:spPr>
                <a:xfrm>
                  <a:off x="8287916" y="2858104"/>
                  <a:ext cx="1073369" cy="279159"/>
                </a:xfrm>
                <a:prstGeom prst="ellipse">
                  <a:avLst/>
                </a:prstGeom>
                <a:solidFill>
                  <a:srgbClr val="A6A6A6">
                    <a:alpha val="69804"/>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CEC7078D-AE20-05D0-51A8-95C42B21B369}"/>
                  </a:ext>
                </a:extLst>
              </p:cNvPr>
              <p:cNvGrpSpPr/>
              <p:nvPr/>
            </p:nvGrpSpPr>
            <p:grpSpPr>
              <a:xfrm>
                <a:off x="1344196" y="2156237"/>
                <a:ext cx="1876101" cy="399330"/>
                <a:chOff x="1445833" y="2482767"/>
                <a:chExt cx="2308339" cy="520861"/>
              </a:xfrm>
            </p:grpSpPr>
            <p:sp>
              <p:nvSpPr>
                <p:cNvPr id="556" name="Freeform 555">
                  <a:extLst>
                    <a:ext uri="{FF2B5EF4-FFF2-40B4-BE49-F238E27FC236}">
                      <a16:creationId xmlns:a16="http://schemas.microsoft.com/office/drawing/2014/main" id="{01D3D44E-D3D8-25A2-F1B1-0CAB35A63B61}"/>
                    </a:ext>
                  </a:extLst>
                </p:cNvPr>
                <p:cNvSpPr/>
                <p:nvPr/>
              </p:nvSpPr>
              <p:spPr>
                <a:xfrm>
                  <a:off x="1445833" y="2482767"/>
                  <a:ext cx="2308339" cy="520861"/>
                </a:xfrm>
                <a:custGeom>
                  <a:avLst/>
                  <a:gdLst>
                    <a:gd name="connsiteX0" fmla="*/ 186197 w 2308339"/>
                    <a:gd name="connsiteY0" fmla="*/ 92597 h 520861"/>
                    <a:gd name="connsiteX1" fmla="*/ 290370 w 2308339"/>
                    <a:gd name="connsiteY1" fmla="*/ 81023 h 520861"/>
                    <a:gd name="connsiteX2" fmla="*/ 371392 w 2308339"/>
                    <a:gd name="connsiteY2" fmla="*/ 57873 h 520861"/>
                    <a:gd name="connsiteX3" fmla="*/ 556587 w 2308339"/>
                    <a:gd name="connsiteY3" fmla="*/ 23149 h 520861"/>
                    <a:gd name="connsiteX4" fmla="*/ 1077448 w 2308339"/>
                    <a:gd name="connsiteY4" fmla="*/ 0 h 520861"/>
                    <a:gd name="connsiteX5" fmla="*/ 2003423 w 2308339"/>
                    <a:gd name="connsiteY5" fmla="*/ 23149 h 520861"/>
                    <a:gd name="connsiteX6" fmla="*/ 2049721 w 2308339"/>
                    <a:gd name="connsiteY6" fmla="*/ 34724 h 520861"/>
                    <a:gd name="connsiteX7" fmla="*/ 2130744 w 2308339"/>
                    <a:gd name="connsiteY7" fmla="*/ 46299 h 520861"/>
                    <a:gd name="connsiteX8" fmla="*/ 2234916 w 2308339"/>
                    <a:gd name="connsiteY8" fmla="*/ 92597 h 520861"/>
                    <a:gd name="connsiteX9" fmla="*/ 2269640 w 2308339"/>
                    <a:gd name="connsiteY9" fmla="*/ 104172 h 520861"/>
                    <a:gd name="connsiteX10" fmla="*/ 2292790 w 2308339"/>
                    <a:gd name="connsiteY10" fmla="*/ 127322 h 520861"/>
                    <a:gd name="connsiteX11" fmla="*/ 2304364 w 2308339"/>
                    <a:gd name="connsiteY11" fmla="*/ 162046 h 520861"/>
                    <a:gd name="connsiteX12" fmla="*/ 2269640 w 2308339"/>
                    <a:gd name="connsiteY12" fmla="*/ 335666 h 520861"/>
                    <a:gd name="connsiteX13" fmla="*/ 2234916 w 2308339"/>
                    <a:gd name="connsiteY13" fmla="*/ 347241 h 520861"/>
                    <a:gd name="connsiteX14" fmla="*/ 2165468 w 2308339"/>
                    <a:gd name="connsiteY14" fmla="*/ 393539 h 520861"/>
                    <a:gd name="connsiteX15" fmla="*/ 2096020 w 2308339"/>
                    <a:gd name="connsiteY15" fmla="*/ 416689 h 520861"/>
                    <a:gd name="connsiteX16" fmla="*/ 2061296 w 2308339"/>
                    <a:gd name="connsiteY16" fmla="*/ 428263 h 520861"/>
                    <a:gd name="connsiteX17" fmla="*/ 1968699 w 2308339"/>
                    <a:gd name="connsiteY17" fmla="*/ 451413 h 520861"/>
                    <a:gd name="connsiteX18" fmla="*/ 1887676 w 2308339"/>
                    <a:gd name="connsiteY18" fmla="*/ 474562 h 520861"/>
                    <a:gd name="connsiteX19" fmla="*/ 1679332 w 2308339"/>
                    <a:gd name="connsiteY19" fmla="*/ 486137 h 520861"/>
                    <a:gd name="connsiteX20" fmla="*/ 1436263 w 2308339"/>
                    <a:gd name="connsiteY20" fmla="*/ 509286 h 520861"/>
                    <a:gd name="connsiteX21" fmla="*/ 545013 w 2308339"/>
                    <a:gd name="connsiteY21" fmla="*/ 520861 h 520861"/>
                    <a:gd name="connsiteX22" fmla="*/ 209347 w 2308339"/>
                    <a:gd name="connsiteY22" fmla="*/ 497711 h 520861"/>
                    <a:gd name="connsiteX23" fmla="*/ 82025 w 2308339"/>
                    <a:gd name="connsiteY23" fmla="*/ 474562 h 520861"/>
                    <a:gd name="connsiteX24" fmla="*/ 47301 w 2308339"/>
                    <a:gd name="connsiteY24" fmla="*/ 462987 h 520861"/>
                    <a:gd name="connsiteX25" fmla="*/ 24152 w 2308339"/>
                    <a:gd name="connsiteY25" fmla="*/ 428263 h 520861"/>
                    <a:gd name="connsiteX26" fmla="*/ 1002 w 2308339"/>
                    <a:gd name="connsiteY26" fmla="*/ 405114 h 520861"/>
                    <a:gd name="connsiteX27" fmla="*/ 12577 w 2308339"/>
                    <a:gd name="connsiteY27" fmla="*/ 266218 h 520861"/>
                    <a:gd name="connsiteX28" fmla="*/ 35727 w 2308339"/>
                    <a:gd name="connsiteY28" fmla="*/ 243068 h 520861"/>
                    <a:gd name="connsiteX29" fmla="*/ 58876 w 2308339"/>
                    <a:gd name="connsiteY29" fmla="*/ 208344 h 520861"/>
                    <a:gd name="connsiteX30" fmla="*/ 128324 w 2308339"/>
                    <a:gd name="connsiteY30" fmla="*/ 173620 h 520861"/>
                    <a:gd name="connsiteX31" fmla="*/ 186197 w 2308339"/>
                    <a:gd name="connsiteY31" fmla="*/ 92597 h 52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08339" h="520861">
                      <a:moveTo>
                        <a:pt x="186197" y="92597"/>
                      </a:moveTo>
                      <a:cubicBezTo>
                        <a:pt x="213205" y="77164"/>
                        <a:pt x="256030" y="87462"/>
                        <a:pt x="290370" y="81023"/>
                      </a:cubicBezTo>
                      <a:cubicBezTo>
                        <a:pt x="317977" y="75847"/>
                        <a:pt x="344051" y="64306"/>
                        <a:pt x="371392" y="57873"/>
                      </a:cubicBezTo>
                      <a:cubicBezTo>
                        <a:pt x="384507" y="54787"/>
                        <a:pt x="523270" y="26481"/>
                        <a:pt x="556587" y="23149"/>
                      </a:cubicBezTo>
                      <a:cubicBezTo>
                        <a:pt x="719291" y="6879"/>
                        <a:pt x="926823" y="4859"/>
                        <a:pt x="1077448" y="0"/>
                      </a:cubicBezTo>
                      <a:lnTo>
                        <a:pt x="2003423" y="23149"/>
                      </a:lnTo>
                      <a:cubicBezTo>
                        <a:pt x="2019321" y="23717"/>
                        <a:pt x="2034070" y="31878"/>
                        <a:pt x="2049721" y="34724"/>
                      </a:cubicBezTo>
                      <a:cubicBezTo>
                        <a:pt x="2076563" y="39604"/>
                        <a:pt x="2103736" y="42441"/>
                        <a:pt x="2130744" y="46299"/>
                      </a:cubicBezTo>
                      <a:cubicBezTo>
                        <a:pt x="2185772" y="82984"/>
                        <a:pt x="2152270" y="65048"/>
                        <a:pt x="2234916" y="92597"/>
                      </a:cubicBezTo>
                      <a:lnTo>
                        <a:pt x="2269640" y="104172"/>
                      </a:lnTo>
                      <a:cubicBezTo>
                        <a:pt x="2277357" y="111889"/>
                        <a:pt x="2287175" y="117964"/>
                        <a:pt x="2292790" y="127322"/>
                      </a:cubicBezTo>
                      <a:cubicBezTo>
                        <a:pt x="2299067" y="137784"/>
                        <a:pt x="2304364" y="149845"/>
                        <a:pt x="2304364" y="162046"/>
                      </a:cubicBezTo>
                      <a:cubicBezTo>
                        <a:pt x="2304364" y="207681"/>
                        <a:pt x="2325668" y="302048"/>
                        <a:pt x="2269640" y="335666"/>
                      </a:cubicBezTo>
                      <a:cubicBezTo>
                        <a:pt x="2259178" y="341943"/>
                        <a:pt x="2245581" y="341316"/>
                        <a:pt x="2234916" y="347241"/>
                      </a:cubicBezTo>
                      <a:cubicBezTo>
                        <a:pt x="2210595" y="360752"/>
                        <a:pt x="2191862" y="384741"/>
                        <a:pt x="2165468" y="393539"/>
                      </a:cubicBezTo>
                      <a:lnTo>
                        <a:pt x="2096020" y="416689"/>
                      </a:lnTo>
                      <a:cubicBezTo>
                        <a:pt x="2084445" y="420547"/>
                        <a:pt x="2073132" y="425304"/>
                        <a:pt x="2061296" y="428263"/>
                      </a:cubicBezTo>
                      <a:cubicBezTo>
                        <a:pt x="2030430" y="435980"/>
                        <a:pt x="1999394" y="443042"/>
                        <a:pt x="1968699" y="451413"/>
                      </a:cubicBezTo>
                      <a:cubicBezTo>
                        <a:pt x="1941298" y="458886"/>
                        <a:pt x="1916585" y="471934"/>
                        <a:pt x="1887676" y="474562"/>
                      </a:cubicBezTo>
                      <a:cubicBezTo>
                        <a:pt x="1818407" y="480859"/>
                        <a:pt x="1748682" y="480802"/>
                        <a:pt x="1679332" y="486137"/>
                      </a:cubicBezTo>
                      <a:cubicBezTo>
                        <a:pt x="1598182" y="492379"/>
                        <a:pt x="1517614" y="506796"/>
                        <a:pt x="1436263" y="509286"/>
                      </a:cubicBezTo>
                      <a:cubicBezTo>
                        <a:pt x="1139294" y="518377"/>
                        <a:pt x="842096" y="517003"/>
                        <a:pt x="545013" y="520861"/>
                      </a:cubicBezTo>
                      <a:cubicBezTo>
                        <a:pt x="385318" y="512876"/>
                        <a:pt x="342061" y="515406"/>
                        <a:pt x="209347" y="497711"/>
                      </a:cubicBezTo>
                      <a:cubicBezTo>
                        <a:pt x="187225" y="494761"/>
                        <a:pt x="106972" y="480799"/>
                        <a:pt x="82025" y="474562"/>
                      </a:cubicBezTo>
                      <a:cubicBezTo>
                        <a:pt x="70188" y="471603"/>
                        <a:pt x="58876" y="466845"/>
                        <a:pt x="47301" y="462987"/>
                      </a:cubicBezTo>
                      <a:cubicBezTo>
                        <a:pt x="39585" y="451412"/>
                        <a:pt x="32842" y="439126"/>
                        <a:pt x="24152" y="428263"/>
                      </a:cubicBezTo>
                      <a:cubicBezTo>
                        <a:pt x="17335" y="419742"/>
                        <a:pt x="1780" y="415999"/>
                        <a:pt x="1002" y="405114"/>
                      </a:cubicBezTo>
                      <a:cubicBezTo>
                        <a:pt x="-2308" y="358773"/>
                        <a:pt x="2842" y="311646"/>
                        <a:pt x="12577" y="266218"/>
                      </a:cubicBezTo>
                      <a:cubicBezTo>
                        <a:pt x="14864" y="255547"/>
                        <a:pt x="28910" y="251590"/>
                        <a:pt x="35727" y="243068"/>
                      </a:cubicBezTo>
                      <a:cubicBezTo>
                        <a:pt x="44417" y="232205"/>
                        <a:pt x="49039" y="218181"/>
                        <a:pt x="58876" y="208344"/>
                      </a:cubicBezTo>
                      <a:cubicBezTo>
                        <a:pt x="92045" y="175175"/>
                        <a:pt x="90670" y="192447"/>
                        <a:pt x="128324" y="173620"/>
                      </a:cubicBezTo>
                      <a:cubicBezTo>
                        <a:pt x="157527" y="159018"/>
                        <a:pt x="159189" y="108030"/>
                        <a:pt x="186197" y="92597"/>
                      </a:cubicBezTo>
                      <a:close/>
                    </a:path>
                  </a:pathLst>
                </a:cu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57" name="Freeform 556">
                  <a:extLst>
                    <a:ext uri="{FF2B5EF4-FFF2-40B4-BE49-F238E27FC236}">
                      <a16:creationId xmlns:a16="http://schemas.microsoft.com/office/drawing/2014/main" id="{21E5388B-D55E-ABB9-D3FE-0853571C1D1B}"/>
                    </a:ext>
                  </a:extLst>
                </p:cNvPr>
                <p:cNvSpPr/>
                <p:nvPr/>
              </p:nvSpPr>
              <p:spPr>
                <a:xfrm>
                  <a:off x="1445833" y="2743198"/>
                  <a:ext cx="196770" cy="11575"/>
                </a:xfrm>
                <a:custGeom>
                  <a:avLst/>
                  <a:gdLst>
                    <a:gd name="connsiteX0" fmla="*/ 0 w 196770"/>
                    <a:gd name="connsiteY0" fmla="*/ 0 h 11575"/>
                    <a:gd name="connsiteX1" fmla="*/ 46299 w 196770"/>
                    <a:gd name="connsiteY1" fmla="*/ 11575 h 11575"/>
                    <a:gd name="connsiteX2" fmla="*/ 196770 w 196770"/>
                    <a:gd name="connsiteY2" fmla="*/ 0 h 11575"/>
                  </a:gdLst>
                  <a:ahLst/>
                  <a:cxnLst>
                    <a:cxn ang="0">
                      <a:pos x="connsiteX0" y="connsiteY0"/>
                    </a:cxn>
                    <a:cxn ang="0">
                      <a:pos x="connsiteX1" y="connsiteY1"/>
                    </a:cxn>
                    <a:cxn ang="0">
                      <a:pos x="connsiteX2" y="connsiteY2"/>
                    </a:cxn>
                  </a:cxnLst>
                  <a:rect l="l" t="t" r="r" b="b"/>
                  <a:pathLst>
                    <a:path w="196770" h="11575">
                      <a:moveTo>
                        <a:pt x="0" y="0"/>
                      </a:moveTo>
                      <a:cubicBezTo>
                        <a:pt x="15433" y="3858"/>
                        <a:pt x="30391" y="11575"/>
                        <a:pt x="46299" y="11575"/>
                      </a:cubicBezTo>
                      <a:cubicBezTo>
                        <a:pt x="96604" y="11575"/>
                        <a:pt x="196770" y="0"/>
                        <a:pt x="196770"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58" name="Freeform 557">
                  <a:extLst>
                    <a:ext uri="{FF2B5EF4-FFF2-40B4-BE49-F238E27FC236}">
                      <a16:creationId xmlns:a16="http://schemas.microsoft.com/office/drawing/2014/main" id="{913E37EF-BE48-0E29-0407-F9FEABFCABEF}"/>
                    </a:ext>
                  </a:extLst>
                </p:cNvPr>
                <p:cNvSpPr/>
                <p:nvPr/>
              </p:nvSpPr>
              <p:spPr>
                <a:xfrm>
                  <a:off x="1445833" y="2841463"/>
                  <a:ext cx="210035" cy="25158"/>
                </a:xfrm>
                <a:custGeom>
                  <a:avLst/>
                  <a:gdLst>
                    <a:gd name="connsiteX0" fmla="*/ 0 w 210035"/>
                    <a:gd name="connsiteY0" fmla="*/ 13583 h 25158"/>
                    <a:gd name="connsiteX1" fmla="*/ 208344 w 210035"/>
                    <a:gd name="connsiteY1" fmla="*/ 13583 h 25158"/>
                    <a:gd name="connsiteX2" fmla="*/ 208344 w 210035"/>
                    <a:gd name="connsiteY2" fmla="*/ 25158 h 25158"/>
                  </a:gdLst>
                  <a:ahLst/>
                  <a:cxnLst>
                    <a:cxn ang="0">
                      <a:pos x="connsiteX0" y="connsiteY0"/>
                    </a:cxn>
                    <a:cxn ang="0">
                      <a:pos x="connsiteX1" y="connsiteY1"/>
                    </a:cxn>
                    <a:cxn ang="0">
                      <a:pos x="connsiteX2" y="connsiteY2"/>
                    </a:cxn>
                  </a:cxnLst>
                  <a:rect l="l" t="t" r="r" b="b"/>
                  <a:pathLst>
                    <a:path w="210035" h="25158">
                      <a:moveTo>
                        <a:pt x="0" y="13583"/>
                      </a:moveTo>
                      <a:cubicBezTo>
                        <a:pt x="94781" y="-2214"/>
                        <a:pt x="86631" y="-6703"/>
                        <a:pt x="208344" y="13583"/>
                      </a:cubicBezTo>
                      <a:cubicBezTo>
                        <a:pt x="212150" y="14217"/>
                        <a:pt x="208344" y="21300"/>
                        <a:pt x="208344" y="251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pic>
            <p:nvPicPr>
              <p:cNvPr id="129" name="Picture 128">
                <a:extLst>
                  <a:ext uri="{FF2B5EF4-FFF2-40B4-BE49-F238E27FC236}">
                    <a16:creationId xmlns:a16="http://schemas.microsoft.com/office/drawing/2014/main" id="{D510E90B-2FA4-E3BD-D8C7-700903660487}"/>
                  </a:ext>
                </a:extLst>
              </p:cNvPr>
              <p:cNvPicPr>
                <a:picLocks noChangeAspect="1"/>
              </p:cNvPicPr>
              <p:nvPr/>
            </p:nvPicPr>
            <p:blipFill>
              <a:blip r:embed="rId10"/>
              <a:stretch>
                <a:fillRect/>
              </a:stretch>
            </p:blipFill>
            <p:spPr>
              <a:xfrm rot="5400000">
                <a:off x="2659704" y="4581424"/>
                <a:ext cx="1708563" cy="981269"/>
              </a:xfrm>
              <a:prstGeom prst="rect">
                <a:avLst/>
              </a:prstGeom>
            </p:spPr>
          </p:pic>
          <p:sp>
            <p:nvSpPr>
              <p:cNvPr id="132" name="Oval 131">
                <a:extLst>
                  <a:ext uri="{FF2B5EF4-FFF2-40B4-BE49-F238E27FC236}">
                    <a16:creationId xmlns:a16="http://schemas.microsoft.com/office/drawing/2014/main" id="{43854DB7-7248-D936-D35A-2E3428073019}"/>
                  </a:ext>
                </a:extLst>
              </p:cNvPr>
              <p:cNvSpPr/>
              <p:nvPr/>
            </p:nvSpPr>
            <p:spPr>
              <a:xfrm>
                <a:off x="2282246" y="2183427"/>
                <a:ext cx="425302" cy="372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nvGrpSpPr>
              <p:cNvPr id="136" name="Group 135">
                <a:extLst>
                  <a:ext uri="{FF2B5EF4-FFF2-40B4-BE49-F238E27FC236}">
                    <a16:creationId xmlns:a16="http://schemas.microsoft.com/office/drawing/2014/main" id="{8FE21987-462C-3B02-E598-DE8DC6A2A2F6}"/>
                  </a:ext>
                </a:extLst>
              </p:cNvPr>
              <p:cNvGrpSpPr/>
              <p:nvPr/>
            </p:nvGrpSpPr>
            <p:grpSpPr>
              <a:xfrm>
                <a:off x="4589998" y="2686071"/>
                <a:ext cx="1771016" cy="412503"/>
                <a:chOff x="5891514" y="2977521"/>
                <a:chExt cx="394986" cy="105040"/>
              </a:xfrm>
            </p:grpSpPr>
            <p:sp>
              <p:nvSpPr>
                <p:cNvPr id="553" name="Oval 552">
                  <a:extLst>
                    <a:ext uri="{FF2B5EF4-FFF2-40B4-BE49-F238E27FC236}">
                      <a16:creationId xmlns:a16="http://schemas.microsoft.com/office/drawing/2014/main" id="{03AE12BB-2ACE-7B64-EDD1-5DC3980CEE3C}"/>
                    </a:ext>
                  </a:extLst>
                </p:cNvPr>
                <p:cNvSpPr/>
                <p:nvPr/>
              </p:nvSpPr>
              <p:spPr>
                <a:xfrm>
                  <a:off x="5891514" y="2977521"/>
                  <a:ext cx="277792" cy="10504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554" name="Straight Connector 553">
                  <a:extLst>
                    <a:ext uri="{FF2B5EF4-FFF2-40B4-BE49-F238E27FC236}">
                      <a16:creationId xmlns:a16="http://schemas.microsoft.com/office/drawing/2014/main" id="{83B2A632-8145-1764-F546-C6148080BBF7}"/>
                    </a:ext>
                  </a:extLst>
                </p:cNvPr>
                <p:cNvCxnSpPr/>
                <p:nvPr/>
              </p:nvCxnSpPr>
              <p:spPr>
                <a:xfrm>
                  <a:off x="6169306" y="3032125"/>
                  <a:ext cx="917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64F43A67-D36B-86E5-2FA2-DB2364578BE1}"/>
                    </a:ext>
                  </a:extLst>
                </p:cNvPr>
                <p:cNvCxnSpPr/>
                <p:nvPr/>
              </p:nvCxnSpPr>
              <p:spPr>
                <a:xfrm>
                  <a:off x="6261100" y="3030041"/>
                  <a:ext cx="25400" cy="52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Arrow Connector 136">
                <a:extLst>
                  <a:ext uri="{FF2B5EF4-FFF2-40B4-BE49-F238E27FC236}">
                    <a16:creationId xmlns:a16="http://schemas.microsoft.com/office/drawing/2014/main" id="{2DC36F9F-D82D-1D49-3750-7DE0DEDDC644}"/>
                  </a:ext>
                </a:extLst>
              </p:cNvPr>
              <p:cNvCxnSpPr>
                <a:cxnSpLocks/>
              </p:cNvCxnSpPr>
              <p:nvPr/>
            </p:nvCxnSpPr>
            <p:spPr>
              <a:xfrm>
                <a:off x="3429000" y="2555567"/>
                <a:ext cx="656937" cy="195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11223B6B-959D-D825-B2CC-F60E2FF5EB34}"/>
                  </a:ext>
                </a:extLst>
              </p:cNvPr>
              <p:cNvGrpSpPr/>
              <p:nvPr/>
            </p:nvGrpSpPr>
            <p:grpSpPr>
              <a:xfrm>
                <a:off x="5729331" y="2098957"/>
                <a:ext cx="266217" cy="155180"/>
                <a:chOff x="3883305" y="3031233"/>
                <a:chExt cx="266217" cy="301451"/>
              </a:xfrm>
            </p:grpSpPr>
            <p:sp>
              <p:nvSpPr>
                <p:cNvPr id="551" name="Freeform 550">
                  <a:extLst>
                    <a:ext uri="{FF2B5EF4-FFF2-40B4-BE49-F238E27FC236}">
                      <a16:creationId xmlns:a16="http://schemas.microsoft.com/office/drawing/2014/main" id="{76DA2831-7DAF-BB73-2273-024EA7BD65B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52" name="Freeform 551">
                  <a:extLst>
                    <a:ext uri="{FF2B5EF4-FFF2-40B4-BE49-F238E27FC236}">
                      <a16:creationId xmlns:a16="http://schemas.microsoft.com/office/drawing/2014/main" id="{BFF81EAB-FE28-A3EA-C2EF-4C8A52F23630}"/>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39" name="Group 138">
                <a:extLst>
                  <a:ext uri="{FF2B5EF4-FFF2-40B4-BE49-F238E27FC236}">
                    <a16:creationId xmlns:a16="http://schemas.microsoft.com/office/drawing/2014/main" id="{7A31D31E-D310-A1EA-C420-8252E078CA55}"/>
                  </a:ext>
                </a:extLst>
              </p:cNvPr>
              <p:cNvGrpSpPr/>
              <p:nvPr/>
            </p:nvGrpSpPr>
            <p:grpSpPr>
              <a:xfrm>
                <a:off x="4616892" y="2236323"/>
                <a:ext cx="266217" cy="155180"/>
                <a:chOff x="3883305" y="3031233"/>
                <a:chExt cx="266217" cy="301451"/>
              </a:xfrm>
            </p:grpSpPr>
            <p:sp>
              <p:nvSpPr>
                <p:cNvPr id="549" name="Freeform 548">
                  <a:extLst>
                    <a:ext uri="{FF2B5EF4-FFF2-40B4-BE49-F238E27FC236}">
                      <a16:creationId xmlns:a16="http://schemas.microsoft.com/office/drawing/2014/main" id="{9F961E59-98F0-AF95-EC88-58CC0D7CBDE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50" name="Freeform 549">
                  <a:extLst>
                    <a:ext uri="{FF2B5EF4-FFF2-40B4-BE49-F238E27FC236}">
                      <a16:creationId xmlns:a16="http://schemas.microsoft.com/office/drawing/2014/main" id="{58BFBBE9-B474-092B-640E-3E8F57C19AF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40" name="Group 139">
                <a:extLst>
                  <a:ext uri="{FF2B5EF4-FFF2-40B4-BE49-F238E27FC236}">
                    <a16:creationId xmlns:a16="http://schemas.microsoft.com/office/drawing/2014/main" id="{5BA264B7-D8E8-3181-0438-DFBF53B2FC58}"/>
                  </a:ext>
                </a:extLst>
              </p:cNvPr>
              <p:cNvGrpSpPr/>
              <p:nvPr/>
            </p:nvGrpSpPr>
            <p:grpSpPr>
              <a:xfrm>
                <a:off x="5672146" y="3291823"/>
                <a:ext cx="266217" cy="155180"/>
                <a:chOff x="3883305" y="3031233"/>
                <a:chExt cx="266217" cy="301451"/>
              </a:xfrm>
            </p:grpSpPr>
            <p:sp>
              <p:nvSpPr>
                <p:cNvPr id="547" name="Freeform 546">
                  <a:extLst>
                    <a:ext uri="{FF2B5EF4-FFF2-40B4-BE49-F238E27FC236}">
                      <a16:creationId xmlns:a16="http://schemas.microsoft.com/office/drawing/2014/main" id="{BCCBFB40-9F44-A325-72E8-E62E46C651F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48" name="Freeform 547">
                  <a:extLst>
                    <a:ext uri="{FF2B5EF4-FFF2-40B4-BE49-F238E27FC236}">
                      <a16:creationId xmlns:a16="http://schemas.microsoft.com/office/drawing/2014/main" id="{C502A261-D00E-41B5-B563-E0A3440720FB}"/>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41" name="Group 140">
                <a:extLst>
                  <a:ext uri="{FF2B5EF4-FFF2-40B4-BE49-F238E27FC236}">
                    <a16:creationId xmlns:a16="http://schemas.microsoft.com/office/drawing/2014/main" id="{0CE01A4C-D370-EC11-2B99-A03EC6908331}"/>
                  </a:ext>
                </a:extLst>
              </p:cNvPr>
              <p:cNvGrpSpPr/>
              <p:nvPr/>
            </p:nvGrpSpPr>
            <p:grpSpPr>
              <a:xfrm>
                <a:off x="4559707" y="3405234"/>
                <a:ext cx="266217" cy="155180"/>
                <a:chOff x="3883305" y="3031233"/>
                <a:chExt cx="266217" cy="301451"/>
              </a:xfrm>
            </p:grpSpPr>
            <p:sp>
              <p:nvSpPr>
                <p:cNvPr id="545" name="Freeform 544">
                  <a:extLst>
                    <a:ext uri="{FF2B5EF4-FFF2-40B4-BE49-F238E27FC236}">
                      <a16:creationId xmlns:a16="http://schemas.microsoft.com/office/drawing/2014/main" id="{F5F20435-C8DC-44AE-65F3-8F359BD594C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46" name="Freeform 545">
                  <a:extLst>
                    <a:ext uri="{FF2B5EF4-FFF2-40B4-BE49-F238E27FC236}">
                      <a16:creationId xmlns:a16="http://schemas.microsoft.com/office/drawing/2014/main" id="{3182AB36-0699-029F-1557-44ED069EA430}"/>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sp>
            <p:nvSpPr>
              <p:cNvPr id="142" name="Explosion 2 141">
                <a:extLst>
                  <a:ext uri="{FF2B5EF4-FFF2-40B4-BE49-F238E27FC236}">
                    <a16:creationId xmlns:a16="http://schemas.microsoft.com/office/drawing/2014/main" id="{8AB50379-A317-7935-12FF-2D2D8E0845AD}"/>
                  </a:ext>
                </a:extLst>
              </p:cNvPr>
              <p:cNvSpPr/>
              <p:nvPr/>
            </p:nvSpPr>
            <p:spPr>
              <a:xfrm>
                <a:off x="5900652" y="1970939"/>
                <a:ext cx="244549" cy="211770"/>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43" name="Explosion 2 142">
                <a:extLst>
                  <a:ext uri="{FF2B5EF4-FFF2-40B4-BE49-F238E27FC236}">
                    <a16:creationId xmlns:a16="http://schemas.microsoft.com/office/drawing/2014/main" id="{4D8DFBDB-041C-419C-0F28-D3477353D56B}"/>
                  </a:ext>
                </a:extLst>
              </p:cNvPr>
              <p:cNvSpPr/>
              <p:nvPr/>
            </p:nvSpPr>
            <p:spPr>
              <a:xfrm>
                <a:off x="5847674" y="3153123"/>
                <a:ext cx="244549" cy="211770"/>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44" name="Explosion 2 143">
                <a:extLst>
                  <a:ext uri="{FF2B5EF4-FFF2-40B4-BE49-F238E27FC236}">
                    <a16:creationId xmlns:a16="http://schemas.microsoft.com/office/drawing/2014/main" id="{1F1F0120-2C81-B7F7-B59F-6AA86BF6C701}"/>
                  </a:ext>
                </a:extLst>
              </p:cNvPr>
              <p:cNvSpPr/>
              <p:nvPr/>
            </p:nvSpPr>
            <p:spPr>
              <a:xfrm>
                <a:off x="4657262" y="3434630"/>
                <a:ext cx="244549" cy="211770"/>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45" name="Explosion 2 144">
                <a:extLst>
                  <a:ext uri="{FF2B5EF4-FFF2-40B4-BE49-F238E27FC236}">
                    <a16:creationId xmlns:a16="http://schemas.microsoft.com/office/drawing/2014/main" id="{19413D76-10E5-2588-1F7E-FE883E28FA0F}"/>
                  </a:ext>
                </a:extLst>
              </p:cNvPr>
              <p:cNvSpPr/>
              <p:nvPr/>
            </p:nvSpPr>
            <p:spPr>
              <a:xfrm>
                <a:off x="4780292" y="2132146"/>
                <a:ext cx="244549" cy="211770"/>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146" name="Straight Arrow Connector 145">
                <a:extLst>
                  <a:ext uri="{FF2B5EF4-FFF2-40B4-BE49-F238E27FC236}">
                    <a16:creationId xmlns:a16="http://schemas.microsoft.com/office/drawing/2014/main" id="{B55164FB-2EB9-AC66-B521-23BBC4D8CFA3}"/>
                  </a:ext>
                </a:extLst>
              </p:cNvPr>
              <p:cNvCxnSpPr/>
              <p:nvPr/>
            </p:nvCxnSpPr>
            <p:spPr>
              <a:xfrm flipV="1">
                <a:off x="6717287" y="2934663"/>
                <a:ext cx="1134791" cy="13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FC94C158-C809-5F8C-5236-108C85CDA384}"/>
                  </a:ext>
                </a:extLst>
              </p:cNvPr>
              <p:cNvGrpSpPr/>
              <p:nvPr/>
            </p:nvGrpSpPr>
            <p:grpSpPr>
              <a:xfrm>
                <a:off x="8306978" y="2765147"/>
                <a:ext cx="1227504" cy="379536"/>
                <a:chOff x="8798055" y="2789562"/>
                <a:chExt cx="1227504" cy="379536"/>
              </a:xfrm>
            </p:grpSpPr>
            <p:grpSp>
              <p:nvGrpSpPr>
                <p:cNvPr id="527" name="Group 526">
                  <a:extLst>
                    <a:ext uri="{FF2B5EF4-FFF2-40B4-BE49-F238E27FC236}">
                      <a16:creationId xmlns:a16="http://schemas.microsoft.com/office/drawing/2014/main" id="{967D8741-ED21-A40C-2EB9-A98C22AABEF2}"/>
                    </a:ext>
                  </a:extLst>
                </p:cNvPr>
                <p:cNvGrpSpPr/>
                <p:nvPr/>
              </p:nvGrpSpPr>
              <p:grpSpPr>
                <a:xfrm>
                  <a:off x="9443806" y="2789562"/>
                  <a:ext cx="266217" cy="71001"/>
                  <a:chOff x="3883305" y="3031233"/>
                  <a:chExt cx="266217" cy="301451"/>
                </a:xfrm>
              </p:grpSpPr>
              <p:sp>
                <p:nvSpPr>
                  <p:cNvPr id="543" name="Freeform 542">
                    <a:extLst>
                      <a:ext uri="{FF2B5EF4-FFF2-40B4-BE49-F238E27FC236}">
                        <a16:creationId xmlns:a16="http://schemas.microsoft.com/office/drawing/2014/main" id="{18CCEF25-74D0-C740-C0A7-CACEE868E14A}"/>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44" name="Freeform 543">
                    <a:extLst>
                      <a:ext uri="{FF2B5EF4-FFF2-40B4-BE49-F238E27FC236}">
                        <a16:creationId xmlns:a16="http://schemas.microsoft.com/office/drawing/2014/main" id="{2801B10B-0362-C5FA-FE69-4CF77EF3680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528" name="Group 527">
                  <a:extLst>
                    <a:ext uri="{FF2B5EF4-FFF2-40B4-BE49-F238E27FC236}">
                      <a16:creationId xmlns:a16="http://schemas.microsoft.com/office/drawing/2014/main" id="{165B52ED-BA45-40C2-AE6D-A3CCFBC51E55}"/>
                    </a:ext>
                  </a:extLst>
                </p:cNvPr>
                <p:cNvGrpSpPr/>
                <p:nvPr/>
              </p:nvGrpSpPr>
              <p:grpSpPr>
                <a:xfrm>
                  <a:off x="8798055" y="2855635"/>
                  <a:ext cx="266217" cy="71001"/>
                  <a:chOff x="3883305" y="3031233"/>
                  <a:chExt cx="266217" cy="301451"/>
                </a:xfrm>
              </p:grpSpPr>
              <p:sp>
                <p:nvSpPr>
                  <p:cNvPr id="541" name="Freeform 540">
                    <a:extLst>
                      <a:ext uri="{FF2B5EF4-FFF2-40B4-BE49-F238E27FC236}">
                        <a16:creationId xmlns:a16="http://schemas.microsoft.com/office/drawing/2014/main" id="{8CD8D1FC-E8F4-8A68-1383-2F79694ACF3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42" name="Freeform 541">
                    <a:extLst>
                      <a:ext uri="{FF2B5EF4-FFF2-40B4-BE49-F238E27FC236}">
                        <a16:creationId xmlns:a16="http://schemas.microsoft.com/office/drawing/2014/main" id="{E8FD64FE-6081-59F4-269C-B5645430D41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529" name="Group 528">
                  <a:extLst>
                    <a:ext uri="{FF2B5EF4-FFF2-40B4-BE49-F238E27FC236}">
                      <a16:creationId xmlns:a16="http://schemas.microsoft.com/office/drawing/2014/main" id="{0041E3A4-1B8A-8E79-2CDD-9F30CF8EC632}"/>
                    </a:ext>
                  </a:extLst>
                </p:cNvPr>
                <p:cNvGrpSpPr/>
                <p:nvPr/>
              </p:nvGrpSpPr>
              <p:grpSpPr>
                <a:xfrm>
                  <a:off x="9480753" y="3098097"/>
                  <a:ext cx="266217" cy="71001"/>
                  <a:chOff x="3883305" y="3031233"/>
                  <a:chExt cx="266217" cy="301451"/>
                </a:xfrm>
              </p:grpSpPr>
              <p:sp>
                <p:nvSpPr>
                  <p:cNvPr id="539" name="Freeform 538">
                    <a:extLst>
                      <a:ext uri="{FF2B5EF4-FFF2-40B4-BE49-F238E27FC236}">
                        <a16:creationId xmlns:a16="http://schemas.microsoft.com/office/drawing/2014/main" id="{51649B6C-D42B-CB07-293A-8447D0FC958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40" name="Freeform 539">
                    <a:extLst>
                      <a:ext uri="{FF2B5EF4-FFF2-40B4-BE49-F238E27FC236}">
                        <a16:creationId xmlns:a16="http://schemas.microsoft.com/office/drawing/2014/main" id="{93ED2905-129C-69BF-2187-1594F1E181B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530" name="Group 529">
                  <a:extLst>
                    <a:ext uri="{FF2B5EF4-FFF2-40B4-BE49-F238E27FC236}">
                      <a16:creationId xmlns:a16="http://schemas.microsoft.com/office/drawing/2014/main" id="{FF6226AF-60D7-57E1-D25F-5376F5478F2E}"/>
                    </a:ext>
                  </a:extLst>
                </p:cNvPr>
                <p:cNvGrpSpPr/>
                <p:nvPr/>
              </p:nvGrpSpPr>
              <p:grpSpPr>
                <a:xfrm>
                  <a:off x="9759342" y="2899157"/>
                  <a:ext cx="266217" cy="71001"/>
                  <a:chOff x="3883305" y="3031233"/>
                  <a:chExt cx="266217" cy="301451"/>
                </a:xfrm>
              </p:grpSpPr>
              <p:sp>
                <p:nvSpPr>
                  <p:cNvPr id="537" name="Freeform 536">
                    <a:extLst>
                      <a:ext uri="{FF2B5EF4-FFF2-40B4-BE49-F238E27FC236}">
                        <a16:creationId xmlns:a16="http://schemas.microsoft.com/office/drawing/2014/main" id="{083B7725-4B98-263A-1C63-1D2AFC4A1AFF}"/>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38" name="Freeform 537">
                    <a:extLst>
                      <a:ext uri="{FF2B5EF4-FFF2-40B4-BE49-F238E27FC236}">
                        <a16:creationId xmlns:a16="http://schemas.microsoft.com/office/drawing/2014/main" id="{972E706C-491E-9F0D-7598-20EA33ABA59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531" name="Group 530">
                  <a:extLst>
                    <a:ext uri="{FF2B5EF4-FFF2-40B4-BE49-F238E27FC236}">
                      <a16:creationId xmlns:a16="http://schemas.microsoft.com/office/drawing/2014/main" id="{994CFEFC-FF05-8B4B-A414-31AE76633ADF}"/>
                    </a:ext>
                  </a:extLst>
                </p:cNvPr>
                <p:cNvGrpSpPr/>
                <p:nvPr/>
              </p:nvGrpSpPr>
              <p:grpSpPr>
                <a:xfrm>
                  <a:off x="8966495" y="2913687"/>
                  <a:ext cx="266217" cy="71001"/>
                  <a:chOff x="3883305" y="3031233"/>
                  <a:chExt cx="266217" cy="301451"/>
                </a:xfrm>
              </p:grpSpPr>
              <p:sp>
                <p:nvSpPr>
                  <p:cNvPr id="535" name="Freeform 534">
                    <a:extLst>
                      <a:ext uri="{FF2B5EF4-FFF2-40B4-BE49-F238E27FC236}">
                        <a16:creationId xmlns:a16="http://schemas.microsoft.com/office/drawing/2014/main" id="{94C5D9A8-C318-E39F-BC86-5AC9539D28E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36" name="Freeform 535">
                    <a:extLst>
                      <a:ext uri="{FF2B5EF4-FFF2-40B4-BE49-F238E27FC236}">
                        <a16:creationId xmlns:a16="http://schemas.microsoft.com/office/drawing/2014/main" id="{A0CFA113-49A5-6154-F898-7FB3C4953444}"/>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532" name="Group 531">
                  <a:extLst>
                    <a:ext uri="{FF2B5EF4-FFF2-40B4-BE49-F238E27FC236}">
                      <a16:creationId xmlns:a16="http://schemas.microsoft.com/office/drawing/2014/main" id="{9034074E-F894-08C9-0316-4A3423E95C41}"/>
                    </a:ext>
                  </a:extLst>
                </p:cNvPr>
                <p:cNvGrpSpPr/>
                <p:nvPr/>
              </p:nvGrpSpPr>
              <p:grpSpPr>
                <a:xfrm flipV="1">
                  <a:off x="9300358" y="2958467"/>
                  <a:ext cx="266217" cy="62160"/>
                  <a:chOff x="3883305" y="3031233"/>
                  <a:chExt cx="266217" cy="301451"/>
                </a:xfrm>
              </p:grpSpPr>
              <p:sp>
                <p:nvSpPr>
                  <p:cNvPr id="533" name="Freeform 532">
                    <a:extLst>
                      <a:ext uri="{FF2B5EF4-FFF2-40B4-BE49-F238E27FC236}">
                        <a16:creationId xmlns:a16="http://schemas.microsoft.com/office/drawing/2014/main" id="{5F678A5E-0BF8-E6D1-CEA1-90E95879FDD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34" name="Freeform 533">
                    <a:extLst>
                      <a:ext uri="{FF2B5EF4-FFF2-40B4-BE49-F238E27FC236}">
                        <a16:creationId xmlns:a16="http://schemas.microsoft.com/office/drawing/2014/main" id="{FCD6EFC9-3DB2-B89B-53B6-1E0438212A5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nvGrpSpPr>
              <p:cNvPr id="148" name="Group 147">
                <a:extLst>
                  <a:ext uri="{FF2B5EF4-FFF2-40B4-BE49-F238E27FC236}">
                    <a16:creationId xmlns:a16="http://schemas.microsoft.com/office/drawing/2014/main" id="{B0A788E0-EAB1-A905-C903-6F6FB36FEE2A}"/>
                  </a:ext>
                </a:extLst>
              </p:cNvPr>
              <p:cNvGrpSpPr/>
              <p:nvPr/>
            </p:nvGrpSpPr>
            <p:grpSpPr>
              <a:xfrm>
                <a:off x="8268706" y="2772645"/>
                <a:ext cx="1340576" cy="441873"/>
                <a:chOff x="8707519" y="2793976"/>
                <a:chExt cx="1340576" cy="441873"/>
              </a:xfrm>
            </p:grpSpPr>
            <p:grpSp>
              <p:nvGrpSpPr>
                <p:cNvPr id="460" name="Group 459">
                  <a:extLst>
                    <a:ext uri="{FF2B5EF4-FFF2-40B4-BE49-F238E27FC236}">
                      <a16:creationId xmlns:a16="http://schemas.microsoft.com/office/drawing/2014/main" id="{1C55A8A3-6F71-BA90-FF17-DAA5599452EA}"/>
                    </a:ext>
                  </a:extLst>
                </p:cNvPr>
                <p:cNvGrpSpPr/>
                <p:nvPr/>
              </p:nvGrpSpPr>
              <p:grpSpPr>
                <a:xfrm flipV="1">
                  <a:off x="9090735" y="3047002"/>
                  <a:ext cx="266217" cy="62160"/>
                  <a:chOff x="3883305" y="3031233"/>
                  <a:chExt cx="266217" cy="301451"/>
                </a:xfrm>
              </p:grpSpPr>
              <p:sp>
                <p:nvSpPr>
                  <p:cNvPr id="525" name="Freeform 524">
                    <a:extLst>
                      <a:ext uri="{FF2B5EF4-FFF2-40B4-BE49-F238E27FC236}">
                        <a16:creationId xmlns:a16="http://schemas.microsoft.com/office/drawing/2014/main" id="{67917639-11A0-BDA7-0FDD-1208C96501FA}"/>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26" name="Freeform 525">
                    <a:extLst>
                      <a:ext uri="{FF2B5EF4-FFF2-40B4-BE49-F238E27FC236}">
                        <a16:creationId xmlns:a16="http://schemas.microsoft.com/office/drawing/2014/main" id="{150B6C4D-429F-7C87-5FD3-63B46726CFCE}"/>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1" name="Group 460">
                  <a:extLst>
                    <a:ext uri="{FF2B5EF4-FFF2-40B4-BE49-F238E27FC236}">
                      <a16:creationId xmlns:a16="http://schemas.microsoft.com/office/drawing/2014/main" id="{B286B620-E309-15C1-F400-1221B685DF25}"/>
                    </a:ext>
                  </a:extLst>
                </p:cNvPr>
                <p:cNvGrpSpPr/>
                <p:nvPr/>
              </p:nvGrpSpPr>
              <p:grpSpPr>
                <a:xfrm>
                  <a:off x="8707519" y="2793976"/>
                  <a:ext cx="1340576" cy="441873"/>
                  <a:chOff x="8707519" y="2793976"/>
                  <a:chExt cx="1340576" cy="441873"/>
                </a:xfrm>
              </p:grpSpPr>
              <p:grpSp>
                <p:nvGrpSpPr>
                  <p:cNvPr id="462" name="Group 461">
                    <a:extLst>
                      <a:ext uri="{FF2B5EF4-FFF2-40B4-BE49-F238E27FC236}">
                        <a16:creationId xmlns:a16="http://schemas.microsoft.com/office/drawing/2014/main" id="{42E19771-DD0B-4844-8D97-E79905E5B662}"/>
                      </a:ext>
                    </a:extLst>
                  </p:cNvPr>
                  <p:cNvGrpSpPr/>
                  <p:nvPr/>
                </p:nvGrpSpPr>
                <p:grpSpPr>
                  <a:xfrm>
                    <a:off x="9234027" y="2793976"/>
                    <a:ext cx="266217" cy="71001"/>
                    <a:chOff x="3883305" y="3031233"/>
                    <a:chExt cx="266217" cy="301451"/>
                  </a:xfrm>
                </p:grpSpPr>
                <p:sp>
                  <p:nvSpPr>
                    <p:cNvPr id="523" name="Freeform 522">
                      <a:extLst>
                        <a:ext uri="{FF2B5EF4-FFF2-40B4-BE49-F238E27FC236}">
                          <a16:creationId xmlns:a16="http://schemas.microsoft.com/office/drawing/2014/main" id="{941FA5C4-2D16-8235-2657-B3CB64C573A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24" name="Freeform 523">
                      <a:extLst>
                        <a:ext uri="{FF2B5EF4-FFF2-40B4-BE49-F238E27FC236}">
                          <a16:creationId xmlns:a16="http://schemas.microsoft.com/office/drawing/2014/main" id="{BC4294EC-070D-2D3E-3768-4A32AD1B674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3" name="Group 462">
                    <a:extLst>
                      <a:ext uri="{FF2B5EF4-FFF2-40B4-BE49-F238E27FC236}">
                        <a16:creationId xmlns:a16="http://schemas.microsoft.com/office/drawing/2014/main" id="{72D0B795-EC78-3E34-E492-F61D14BD65E9}"/>
                      </a:ext>
                    </a:extLst>
                  </p:cNvPr>
                  <p:cNvGrpSpPr/>
                  <p:nvPr/>
                </p:nvGrpSpPr>
                <p:grpSpPr>
                  <a:xfrm>
                    <a:off x="9629793" y="2847395"/>
                    <a:ext cx="266217" cy="71001"/>
                    <a:chOff x="3883305" y="3031233"/>
                    <a:chExt cx="266217" cy="301451"/>
                  </a:xfrm>
                </p:grpSpPr>
                <p:sp>
                  <p:nvSpPr>
                    <p:cNvPr id="521" name="Freeform 520">
                      <a:extLst>
                        <a:ext uri="{FF2B5EF4-FFF2-40B4-BE49-F238E27FC236}">
                          <a16:creationId xmlns:a16="http://schemas.microsoft.com/office/drawing/2014/main" id="{B68D04CD-507E-219F-40B1-FA0B958AB1E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22" name="Freeform 521">
                      <a:extLst>
                        <a:ext uri="{FF2B5EF4-FFF2-40B4-BE49-F238E27FC236}">
                          <a16:creationId xmlns:a16="http://schemas.microsoft.com/office/drawing/2014/main" id="{5AA37907-3AB0-6909-F25A-642D26E4340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4" name="Group 463">
                    <a:extLst>
                      <a:ext uri="{FF2B5EF4-FFF2-40B4-BE49-F238E27FC236}">
                        <a16:creationId xmlns:a16="http://schemas.microsoft.com/office/drawing/2014/main" id="{E22DF541-223B-F3FC-7CE5-AF00C60C3F76}"/>
                      </a:ext>
                    </a:extLst>
                  </p:cNvPr>
                  <p:cNvGrpSpPr/>
                  <p:nvPr/>
                </p:nvGrpSpPr>
                <p:grpSpPr>
                  <a:xfrm>
                    <a:off x="8985466" y="2808801"/>
                    <a:ext cx="266217" cy="71001"/>
                    <a:chOff x="3883305" y="3031233"/>
                    <a:chExt cx="266217" cy="301451"/>
                  </a:xfrm>
                </p:grpSpPr>
                <p:sp>
                  <p:nvSpPr>
                    <p:cNvPr id="519" name="Freeform 518">
                      <a:extLst>
                        <a:ext uri="{FF2B5EF4-FFF2-40B4-BE49-F238E27FC236}">
                          <a16:creationId xmlns:a16="http://schemas.microsoft.com/office/drawing/2014/main" id="{A191437E-9016-147E-A536-F2B8E59479D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20" name="Freeform 519">
                      <a:extLst>
                        <a:ext uri="{FF2B5EF4-FFF2-40B4-BE49-F238E27FC236}">
                          <a16:creationId xmlns:a16="http://schemas.microsoft.com/office/drawing/2014/main" id="{48D74C77-84DA-CEBE-7F83-87C396F75E5A}"/>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5" name="Group 464">
                    <a:extLst>
                      <a:ext uri="{FF2B5EF4-FFF2-40B4-BE49-F238E27FC236}">
                        <a16:creationId xmlns:a16="http://schemas.microsoft.com/office/drawing/2014/main" id="{A41BF965-C526-8E6B-8893-BEB4F57C9969}"/>
                      </a:ext>
                    </a:extLst>
                  </p:cNvPr>
                  <p:cNvGrpSpPr/>
                  <p:nvPr/>
                </p:nvGrpSpPr>
                <p:grpSpPr>
                  <a:xfrm>
                    <a:off x="9401538" y="2860874"/>
                    <a:ext cx="266217" cy="71001"/>
                    <a:chOff x="3883305" y="3031233"/>
                    <a:chExt cx="266217" cy="301451"/>
                  </a:xfrm>
                </p:grpSpPr>
                <p:sp>
                  <p:nvSpPr>
                    <p:cNvPr id="517" name="Freeform 516">
                      <a:extLst>
                        <a:ext uri="{FF2B5EF4-FFF2-40B4-BE49-F238E27FC236}">
                          <a16:creationId xmlns:a16="http://schemas.microsoft.com/office/drawing/2014/main" id="{733041C8-35DC-08FE-D7A0-5737B2D3F8E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18" name="Freeform 517">
                      <a:extLst>
                        <a:ext uri="{FF2B5EF4-FFF2-40B4-BE49-F238E27FC236}">
                          <a16:creationId xmlns:a16="http://schemas.microsoft.com/office/drawing/2014/main" id="{88746541-DD7E-0569-0F6A-5C2B996AC8F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6" name="Group 465">
                    <a:extLst>
                      <a:ext uri="{FF2B5EF4-FFF2-40B4-BE49-F238E27FC236}">
                        <a16:creationId xmlns:a16="http://schemas.microsoft.com/office/drawing/2014/main" id="{82A80944-17FD-3848-5B88-276A23649AE9}"/>
                      </a:ext>
                    </a:extLst>
                  </p:cNvPr>
                  <p:cNvGrpSpPr/>
                  <p:nvPr/>
                </p:nvGrpSpPr>
                <p:grpSpPr>
                  <a:xfrm>
                    <a:off x="9149803" y="2874460"/>
                    <a:ext cx="266217" cy="71001"/>
                    <a:chOff x="3883305" y="3031233"/>
                    <a:chExt cx="266217" cy="301451"/>
                  </a:xfrm>
                </p:grpSpPr>
                <p:sp>
                  <p:nvSpPr>
                    <p:cNvPr id="515" name="Freeform 514">
                      <a:extLst>
                        <a:ext uri="{FF2B5EF4-FFF2-40B4-BE49-F238E27FC236}">
                          <a16:creationId xmlns:a16="http://schemas.microsoft.com/office/drawing/2014/main" id="{AB61813F-34EB-0621-E5E1-8601B58F7522}"/>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16" name="Freeform 515">
                      <a:extLst>
                        <a:ext uri="{FF2B5EF4-FFF2-40B4-BE49-F238E27FC236}">
                          <a16:creationId xmlns:a16="http://schemas.microsoft.com/office/drawing/2014/main" id="{7A1090CA-9BD5-42AA-9A83-D47B86B44F3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7" name="Group 466">
                    <a:extLst>
                      <a:ext uri="{FF2B5EF4-FFF2-40B4-BE49-F238E27FC236}">
                        <a16:creationId xmlns:a16="http://schemas.microsoft.com/office/drawing/2014/main" id="{14F7C136-457D-B00B-8DCB-9F35B25B92D5}"/>
                      </a:ext>
                    </a:extLst>
                  </p:cNvPr>
                  <p:cNvGrpSpPr/>
                  <p:nvPr/>
                </p:nvGrpSpPr>
                <p:grpSpPr>
                  <a:xfrm>
                    <a:off x="8707519" y="2931157"/>
                    <a:ext cx="266217" cy="71001"/>
                    <a:chOff x="3883305" y="3031233"/>
                    <a:chExt cx="266217" cy="301451"/>
                  </a:xfrm>
                </p:grpSpPr>
                <p:sp>
                  <p:nvSpPr>
                    <p:cNvPr id="513" name="Freeform 512">
                      <a:extLst>
                        <a:ext uri="{FF2B5EF4-FFF2-40B4-BE49-F238E27FC236}">
                          <a16:creationId xmlns:a16="http://schemas.microsoft.com/office/drawing/2014/main" id="{A8235301-A400-99C4-5618-4DF6772B87F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14" name="Freeform 513">
                      <a:extLst>
                        <a:ext uri="{FF2B5EF4-FFF2-40B4-BE49-F238E27FC236}">
                          <a16:creationId xmlns:a16="http://schemas.microsoft.com/office/drawing/2014/main" id="{A2584512-DA5B-3173-C2C3-7E53C5475273}"/>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8" name="Group 467">
                    <a:extLst>
                      <a:ext uri="{FF2B5EF4-FFF2-40B4-BE49-F238E27FC236}">
                        <a16:creationId xmlns:a16="http://schemas.microsoft.com/office/drawing/2014/main" id="{89815C04-C0C8-DB77-8705-C9FAC427D1AE}"/>
                      </a:ext>
                    </a:extLst>
                  </p:cNvPr>
                  <p:cNvGrpSpPr/>
                  <p:nvPr/>
                </p:nvGrpSpPr>
                <p:grpSpPr>
                  <a:xfrm>
                    <a:off x="9781878" y="2981492"/>
                    <a:ext cx="266217" cy="71001"/>
                    <a:chOff x="3883305" y="3031233"/>
                    <a:chExt cx="266217" cy="301451"/>
                  </a:xfrm>
                </p:grpSpPr>
                <p:sp>
                  <p:nvSpPr>
                    <p:cNvPr id="511" name="Freeform 510">
                      <a:extLst>
                        <a:ext uri="{FF2B5EF4-FFF2-40B4-BE49-F238E27FC236}">
                          <a16:creationId xmlns:a16="http://schemas.microsoft.com/office/drawing/2014/main" id="{DC43EAC8-0068-6E3D-D369-598D95C0BF8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12" name="Freeform 511">
                      <a:extLst>
                        <a:ext uri="{FF2B5EF4-FFF2-40B4-BE49-F238E27FC236}">
                          <a16:creationId xmlns:a16="http://schemas.microsoft.com/office/drawing/2014/main" id="{CB73ADC6-C0B2-2077-63DE-AC4B041AE42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69" name="Group 468">
                    <a:extLst>
                      <a:ext uri="{FF2B5EF4-FFF2-40B4-BE49-F238E27FC236}">
                        <a16:creationId xmlns:a16="http://schemas.microsoft.com/office/drawing/2014/main" id="{575EF475-C26A-3CFD-5B23-52D7B6AD92E9}"/>
                      </a:ext>
                    </a:extLst>
                  </p:cNvPr>
                  <p:cNvGrpSpPr/>
                  <p:nvPr/>
                </p:nvGrpSpPr>
                <p:grpSpPr>
                  <a:xfrm>
                    <a:off x="9562800" y="2932026"/>
                    <a:ext cx="266217" cy="71001"/>
                    <a:chOff x="3883305" y="3031233"/>
                    <a:chExt cx="266217" cy="301451"/>
                  </a:xfrm>
                </p:grpSpPr>
                <p:sp>
                  <p:nvSpPr>
                    <p:cNvPr id="509" name="Freeform 508">
                      <a:extLst>
                        <a:ext uri="{FF2B5EF4-FFF2-40B4-BE49-F238E27FC236}">
                          <a16:creationId xmlns:a16="http://schemas.microsoft.com/office/drawing/2014/main" id="{7090FE9D-961C-2BB1-D45B-D732966E899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10" name="Freeform 509">
                      <a:extLst>
                        <a:ext uri="{FF2B5EF4-FFF2-40B4-BE49-F238E27FC236}">
                          <a16:creationId xmlns:a16="http://schemas.microsoft.com/office/drawing/2014/main" id="{3D184DF5-AB8E-E28F-ACA9-C5941870152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0" name="Group 469">
                    <a:extLst>
                      <a:ext uri="{FF2B5EF4-FFF2-40B4-BE49-F238E27FC236}">
                        <a16:creationId xmlns:a16="http://schemas.microsoft.com/office/drawing/2014/main" id="{E647FC06-8336-0844-E4E7-64969772AFD6}"/>
                      </a:ext>
                    </a:extLst>
                  </p:cNvPr>
                  <p:cNvGrpSpPr/>
                  <p:nvPr/>
                </p:nvGrpSpPr>
                <p:grpSpPr>
                  <a:xfrm>
                    <a:off x="9705717" y="3066590"/>
                    <a:ext cx="266217" cy="71001"/>
                    <a:chOff x="3883305" y="3031233"/>
                    <a:chExt cx="266217" cy="301451"/>
                  </a:xfrm>
                </p:grpSpPr>
                <p:sp>
                  <p:nvSpPr>
                    <p:cNvPr id="507" name="Freeform 506">
                      <a:extLst>
                        <a:ext uri="{FF2B5EF4-FFF2-40B4-BE49-F238E27FC236}">
                          <a16:creationId xmlns:a16="http://schemas.microsoft.com/office/drawing/2014/main" id="{EAFB5B48-3175-670B-F30D-B4BBEA320720}"/>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08" name="Freeform 507">
                      <a:extLst>
                        <a:ext uri="{FF2B5EF4-FFF2-40B4-BE49-F238E27FC236}">
                          <a16:creationId xmlns:a16="http://schemas.microsoft.com/office/drawing/2014/main" id="{DCC3FF1E-1C50-F0F2-1031-CF8C390CF874}"/>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1" name="Group 470">
                    <a:extLst>
                      <a:ext uri="{FF2B5EF4-FFF2-40B4-BE49-F238E27FC236}">
                        <a16:creationId xmlns:a16="http://schemas.microsoft.com/office/drawing/2014/main" id="{13BB8282-0A46-5CEA-14FA-C898F3522955}"/>
                      </a:ext>
                    </a:extLst>
                  </p:cNvPr>
                  <p:cNvGrpSpPr/>
                  <p:nvPr/>
                </p:nvGrpSpPr>
                <p:grpSpPr>
                  <a:xfrm flipV="1">
                    <a:off x="9552330" y="2997246"/>
                    <a:ext cx="266217" cy="62160"/>
                    <a:chOff x="3883305" y="3031233"/>
                    <a:chExt cx="266217" cy="301451"/>
                  </a:xfrm>
                </p:grpSpPr>
                <p:sp>
                  <p:nvSpPr>
                    <p:cNvPr id="505" name="Freeform 504">
                      <a:extLst>
                        <a:ext uri="{FF2B5EF4-FFF2-40B4-BE49-F238E27FC236}">
                          <a16:creationId xmlns:a16="http://schemas.microsoft.com/office/drawing/2014/main" id="{2EBC1311-5363-5230-B968-2265978245D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06" name="Freeform 505">
                      <a:extLst>
                        <a:ext uri="{FF2B5EF4-FFF2-40B4-BE49-F238E27FC236}">
                          <a16:creationId xmlns:a16="http://schemas.microsoft.com/office/drawing/2014/main" id="{6CA99B34-1CB8-BF79-FF0E-83D8385D7FD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2" name="Group 471">
                    <a:extLst>
                      <a:ext uri="{FF2B5EF4-FFF2-40B4-BE49-F238E27FC236}">
                        <a16:creationId xmlns:a16="http://schemas.microsoft.com/office/drawing/2014/main" id="{448D24FD-BDBF-3603-939C-3EE2B2238DE0}"/>
                      </a:ext>
                    </a:extLst>
                  </p:cNvPr>
                  <p:cNvGrpSpPr/>
                  <p:nvPr/>
                </p:nvGrpSpPr>
                <p:grpSpPr>
                  <a:xfrm flipV="1">
                    <a:off x="9076233" y="2968847"/>
                    <a:ext cx="266217" cy="62160"/>
                    <a:chOff x="3883305" y="3031233"/>
                    <a:chExt cx="266217" cy="301451"/>
                  </a:xfrm>
                </p:grpSpPr>
                <p:sp>
                  <p:nvSpPr>
                    <p:cNvPr id="503" name="Freeform 502">
                      <a:extLst>
                        <a:ext uri="{FF2B5EF4-FFF2-40B4-BE49-F238E27FC236}">
                          <a16:creationId xmlns:a16="http://schemas.microsoft.com/office/drawing/2014/main" id="{74F361CE-50D5-84C4-A710-4AFA3F78552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04" name="Freeform 503">
                      <a:extLst>
                        <a:ext uri="{FF2B5EF4-FFF2-40B4-BE49-F238E27FC236}">
                          <a16:creationId xmlns:a16="http://schemas.microsoft.com/office/drawing/2014/main" id="{D1A44FAA-BD3D-748D-3386-431D70EFAA6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3" name="Group 472">
                    <a:extLst>
                      <a:ext uri="{FF2B5EF4-FFF2-40B4-BE49-F238E27FC236}">
                        <a16:creationId xmlns:a16="http://schemas.microsoft.com/office/drawing/2014/main" id="{031B3399-3735-0DAE-8959-B15D1CD5BD65}"/>
                      </a:ext>
                    </a:extLst>
                  </p:cNvPr>
                  <p:cNvGrpSpPr/>
                  <p:nvPr/>
                </p:nvGrpSpPr>
                <p:grpSpPr>
                  <a:xfrm flipV="1">
                    <a:off x="8854422" y="3011501"/>
                    <a:ext cx="266217" cy="62160"/>
                    <a:chOff x="3883305" y="3031233"/>
                    <a:chExt cx="266217" cy="301451"/>
                  </a:xfrm>
                </p:grpSpPr>
                <p:sp>
                  <p:nvSpPr>
                    <p:cNvPr id="501" name="Freeform 500">
                      <a:extLst>
                        <a:ext uri="{FF2B5EF4-FFF2-40B4-BE49-F238E27FC236}">
                          <a16:creationId xmlns:a16="http://schemas.microsoft.com/office/drawing/2014/main" id="{B37408F8-EBA1-9BFF-29F7-330C741DF5E2}"/>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02" name="Freeform 501">
                      <a:extLst>
                        <a:ext uri="{FF2B5EF4-FFF2-40B4-BE49-F238E27FC236}">
                          <a16:creationId xmlns:a16="http://schemas.microsoft.com/office/drawing/2014/main" id="{C60B3D9D-E3B0-2F86-FCC4-43E6743E6BEE}"/>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4" name="Group 473">
                    <a:extLst>
                      <a:ext uri="{FF2B5EF4-FFF2-40B4-BE49-F238E27FC236}">
                        <a16:creationId xmlns:a16="http://schemas.microsoft.com/office/drawing/2014/main" id="{60F816E0-1FE7-56C8-F09A-B786659503C4}"/>
                      </a:ext>
                    </a:extLst>
                  </p:cNvPr>
                  <p:cNvGrpSpPr/>
                  <p:nvPr/>
                </p:nvGrpSpPr>
                <p:grpSpPr>
                  <a:xfrm flipV="1">
                    <a:off x="8710843" y="3015775"/>
                    <a:ext cx="266217" cy="62160"/>
                    <a:chOff x="3883305" y="3031233"/>
                    <a:chExt cx="266217" cy="301451"/>
                  </a:xfrm>
                </p:grpSpPr>
                <p:sp>
                  <p:nvSpPr>
                    <p:cNvPr id="499" name="Freeform 498">
                      <a:extLst>
                        <a:ext uri="{FF2B5EF4-FFF2-40B4-BE49-F238E27FC236}">
                          <a16:creationId xmlns:a16="http://schemas.microsoft.com/office/drawing/2014/main" id="{B121618F-E26C-8209-1C0A-09F96C65E1C3}"/>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00" name="Freeform 499">
                      <a:extLst>
                        <a:ext uri="{FF2B5EF4-FFF2-40B4-BE49-F238E27FC236}">
                          <a16:creationId xmlns:a16="http://schemas.microsoft.com/office/drawing/2014/main" id="{45D5042B-30BE-DECA-19FD-4997BA6602E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5" name="Group 474">
                    <a:extLst>
                      <a:ext uri="{FF2B5EF4-FFF2-40B4-BE49-F238E27FC236}">
                        <a16:creationId xmlns:a16="http://schemas.microsoft.com/office/drawing/2014/main" id="{449CB3C9-57DF-2123-B0B7-4275CE039049}"/>
                      </a:ext>
                    </a:extLst>
                  </p:cNvPr>
                  <p:cNvGrpSpPr/>
                  <p:nvPr/>
                </p:nvGrpSpPr>
                <p:grpSpPr>
                  <a:xfrm flipV="1">
                    <a:off x="9347645" y="3037080"/>
                    <a:ext cx="266217" cy="62160"/>
                    <a:chOff x="3883305" y="3031233"/>
                    <a:chExt cx="266217" cy="301451"/>
                  </a:xfrm>
                </p:grpSpPr>
                <p:sp>
                  <p:nvSpPr>
                    <p:cNvPr id="497" name="Freeform 496">
                      <a:extLst>
                        <a:ext uri="{FF2B5EF4-FFF2-40B4-BE49-F238E27FC236}">
                          <a16:creationId xmlns:a16="http://schemas.microsoft.com/office/drawing/2014/main" id="{16A8C7BE-EE3C-3BE9-85D8-805D499ECA1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98" name="Freeform 497">
                      <a:extLst>
                        <a:ext uri="{FF2B5EF4-FFF2-40B4-BE49-F238E27FC236}">
                          <a16:creationId xmlns:a16="http://schemas.microsoft.com/office/drawing/2014/main" id="{12693EE6-59EB-9C5D-6A2C-8EBD0FF587B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6" name="Group 475">
                    <a:extLst>
                      <a:ext uri="{FF2B5EF4-FFF2-40B4-BE49-F238E27FC236}">
                        <a16:creationId xmlns:a16="http://schemas.microsoft.com/office/drawing/2014/main" id="{40A9F8D2-7B44-D8BA-CF37-3D4F7547B7F9}"/>
                      </a:ext>
                    </a:extLst>
                  </p:cNvPr>
                  <p:cNvGrpSpPr/>
                  <p:nvPr/>
                </p:nvGrpSpPr>
                <p:grpSpPr>
                  <a:xfrm flipV="1">
                    <a:off x="9252498" y="3111529"/>
                    <a:ext cx="266217" cy="62160"/>
                    <a:chOff x="3883305" y="3031233"/>
                    <a:chExt cx="266217" cy="301451"/>
                  </a:xfrm>
                </p:grpSpPr>
                <p:sp>
                  <p:nvSpPr>
                    <p:cNvPr id="495" name="Freeform 494">
                      <a:extLst>
                        <a:ext uri="{FF2B5EF4-FFF2-40B4-BE49-F238E27FC236}">
                          <a16:creationId xmlns:a16="http://schemas.microsoft.com/office/drawing/2014/main" id="{9F21D802-B6DA-7E9E-5C2E-F6BE1CDB47D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96" name="Freeform 495">
                      <a:extLst>
                        <a:ext uri="{FF2B5EF4-FFF2-40B4-BE49-F238E27FC236}">
                          <a16:creationId xmlns:a16="http://schemas.microsoft.com/office/drawing/2014/main" id="{7AFDEFDA-09C0-B494-AD39-ECD00170482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7" name="Group 476">
                    <a:extLst>
                      <a:ext uri="{FF2B5EF4-FFF2-40B4-BE49-F238E27FC236}">
                        <a16:creationId xmlns:a16="http://schemas.microsoft.com/office/drawing/2014/main" id="{DD8C3A19-5965-8CBE-5439-3A8690F7C1D4}"/>
                      </a:ext>
                    </a:extLst>
                  </p:cNvPr>
                  <p:cNvGrpSpPr/>
                  <p:nvPr/>
                </p:nvGrpSpPr>
                <p:grpSpPr>
                  <a:xfrm flipV="1">
                    <a:off x="8986287" y="3100474"/>
                    <a:ext cx="266217" cy="62160"/>
                    <a:chOff x="3883305" y="3031233"/>
                    <a:chExt cx="266217" cy="301451"/>
                  </a:xfrm>
                </p:grpSpPr>
                <p:sp>
                  <p:nvSpPr>
                    <p:cNvPr id="493" name="Freeform 492">
                      <a:extLst>
                        <a:ext uri="{FF2B5EF4-FFF2-40B4-BE49-F238E27FC236}">
                          <a16:creationId xmlns:a16="http://schemas.microsoft.com/office/drawing/2014/main" id="{0B3FE2F3-1FA4-8B17-0872-ED46A50B583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94" name="Freeform 493">
                      <a:extLst>
                        <a:ext uri="{FF2B5EF4-FFF2-40B4-BE49-F238E27FC236}">
                          <a16:creationId xmlns:a16="http://schemas.microsoft.com/office/drawing/2014/main" id="{0660929E-E13B-0861-3898-408F1048C3B2}"/>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8" name="Group 477">
                    <a:extLst>
                      <a:ext uri="{FF2B5EF4-FFF2-40B4-BE49-F238E27FC236}">
                        <a16:creationId xmlns:a16="http://schemas.microsoft.com/office/drawing/2014/main" id="{A3586D48-DD4C-294B-CF13-AF031F6A96F2}"/>
                      </a:ext>
                    </a:extLst>
                  </p:cNvPr>
                  <p:cNvGrpSpPr/>
                  <p:nvPr/>
                </p:nvGrpSpPr>
                <p:grpSpPr>
                  <a:xfrm flipV="1">
                    <a:off x="8805301" y="3067951"/>
                    <a:ext cx="266217" cy="62160"/>
                    <a:chOff x="3883305" y="3031233"/>
                    <a:chExt cx="266217" cy="301451"/>
                  </a:xfrm>
                </p:grpSpPr>
                <p:sp>
                  <p:nvSpPr>
                    <p:cNvPr id="491" name="Freeform 490">
                      <a:extLst>
                        <a:ext uri="{FF2B5EF4-FFF2-40B4-BE49-F238E27FC236}">
                          <a16:creationId xmlns:a16="http://schemas.microsoft.com/office/drawing/2014/main" id="{AF2A1FC3-AC7A-26AE-CA2F-52C84EC56C6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92" name="Freeform 491">
                      <a:extLst>
                        <a:ext uri="{FF2B5EF4-FFF2-40B4-BE49-F238E27FC236}">
                          <a16:creationId xmlns:a16="http://schemas.microsoft.com/office/drawing/2014/main" id="{2D483A63-2CA2-CFF2-CE8A-5C06868B8E2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79" name="Group 478">
                    <a:extLst>
                      <a:ext uri="{FF2B5EF4-FFF2-40B4-BE49-F238E27FC236}">
                        <a16:creationId xmlns:a16="http://schemas.microsoft.com/office/drawing/2014/main" id="{E8DACD39-56BB-3CAB-DBFE-5ADD2F53A3FD}"/>
                      </a:ext>
                    </a:extLst>
                  </p:cNvPr>
                  <p:cNvGrpSpPr/>
                  <p:nvPr/>
                </p:nvGrpSpPr>
                <p:grpSpPr>
                  <a:xfrm flipV="1">
                    <a:off x="8836190" y="3131133"/>
                    <a:ext cx="266217" cy="62160"/>
                    <a:chOff x="3883305" y="3031233"/>
                    <a:chExt cx="266217" cy="301451"/>
                  </a:xfrm>
                </p:grpSpPr>
                <p:sp>
                  <p:nvSpPr>
                    <p:cNvPr id="489" name="Freeform 488">
                      <a:extLst>
                        <a:ext uri="{FF2B5EF4-FFF2-40B4-BE49-F238E27FC236}">
                          <a16:creationId xmlns:a16="http://schemas.microsoft.com/office/drawing/2014/main" id="{FB5201F4-4650-2A91-6818-6C1B8525852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90" name="Freeform 489">
                      <a:extLst>
                        <a:ext uri="{FF2B5EF4-FFF2-40B4-BE49-F238E27FC236}">
                          <a16:creationId xmlns:a16="http://schemas.microsoft.com/office/drawing/2014/main" id="{562D7283-6D38-E154-36DD-43EF1198DEB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80" name="Group 479">
                    <a:extLst>
                      <a:ext uri="{FF2B5EF4-FFF2-40B4-BE49-F238E27FC236}">
                        <a16:creationId xmlns:a16="http://schemas.microsoft.com/office/drawing/2014/main" id="{2CB3E343-2032-EB83-2550-F01EC496CDA1}"/>
                      </a:ext>
                    </a:extLst>
                  </p:cNvPr>
                  <p:cNvGrpSpPr/>
                  <p:nvPr/>
                </p:nvGrpSpPr>
                <p:grpSpPr>
                  <a:xfrm flipV="1">
                    <a:off x="9092092" y="3162694"/>
                    <a:ext cx="266217" cy="62160"/>
                    <a:chOff x="3883305" y="3031233"/>
                    <a:chExt cx="266217" cy="301451"/>
                  </a:xfrm>
                </p:grpSpPr>
                <p:sp>
                  <p:nvSpPr>
                    <p:cNvPr id="487" name="Freeform 486">
                      <a:extLst>
                        <a:ext uri="{FF2B5EF4-FFF2-40B4-BE49-F238E27FC236}">
                          <a16:creationId xmlns:a16="http://schemas.microsoft.com/office/drawing/2014/main" id="{5EF4DD21-8D08-9FEE-CF2D-B622E217584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88" name="Freeform 487">
                      <a:extLst>
                        <a:ext uri="{FF2B5EF4-FFF2-40B4-BE49-F238E27FC236}">
                          <a16:creationId xmlns:a16="http://schemas.microsoft.com/office/drawing/2014/main" id="{2B3D8FD5-85D0-2946-FC45-07DF9E784F7B}"/>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81" name="Group 480">
                    <a:extLst>
                      <a:ext uri="{FF2B5EF4-FFF2-40B4-BE49-F238E27FC236}">
                        <a16:creationId xmlns:a16="http://schemas.microsoft.com/office/drawing/2014/main" id="{2F56BDD1-1264-4C66-EBDD-CA82AA7E74DC}"/>
                      </a:ext>
                    </a:extLst>
                  </p:cNvPr>
                  <p:cNvGrpSpPr/>
                  <p:nvPr/>
                </p:nvGrpSpPr>
                <p:grpSpPr>
                  <a:xfrm flipV="1">
                    <a:off x="9333365" y="3173689"/>
                    <a:ext cx="266217" cy="62160"/>
                    <a:chOff x="3883305" y="3031233"/>
                    <a:chExt cx="266217" cy="301451"/>
                  </a:xfrm>
                </p:grpSpPr>
                <p:sp>
                  <p:nvSpPr>
                    <p:cNvPr id="485" name="Freeform 484">
                      <a:extLst>
                        <a:ext uri="{FF2B5EF4-FFF2-40B4-BE49-F238E27FC236}">
                          <a16:creationId xmlns:a16="http://schemas.microsoft.com/office/drawing/2014/main" id="{46EF70A5-0486-0CD4-2F2B-659B54AD7B7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86" name="Freeform 485">
                      <a:extLst>
                        <a:ext uri="{FF2B5EF4-FFF2-40B4-BE49-F238E27FC236}">
                          <a16:creationId xmlns:a16="http://schemas.microsoft.com/office/drawing/2014/main" id="{29FC9708-0DED-FEA7-FA04-47A5C3C52FC4}"/>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82" name="Group 481">
                    <a:extLst>
                      <a:ext uri="{FF2B5EF4-FFF2-40B4-BE49-F238E27FC236}">
                        <a16:creationId xmlns:a16="http://schemas.microsoft.com/office/drawing/2014/main" id="{BFE8DAFB-77B4-9DB1-05C2-2AB2D9CC4706}"/>
                      </a:ext>
                    </a:extLst>
                  </p:cNvPr>
                  <p:cNvGrpSpPr/>
                  <p:nvPr/>
                </p:nvGrpSpPr>
                <p:grpSpPr>
                  <a:xfrm flipV="1">
                    <a:off x="9613745" y="3151066"/>
                    <a:ext cx="266217" cy="62160"/>
                    <a:chOff x="3883305" y="3031233"/>
                    <a:chExt cx="266217" cy="301451"/>
                  </a:xfrm>
                </p:grpSpPr>
                <p:sp>
                  <p:nvSpPr>
                    <p:cNvPr id="483" name="Freeform 482">
                      <a:extLst>
                        <a:ext uri="{FF2B5EF4-FFF2-40B4-BE49-F238E27FC236}">
                          <a16:creationId xmlns:a16="http://schemas.microsoft.com/office/drawing/2014/main" id="{A7423BCD-D6BF-0B5D-4D73-51297CA03D3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84" name="Freeform 483">
                      <a:extLst>
                        <a:ext uri="{FF2B5EF4-FFF2-40B4-BE49-F238E27FC236}">
                          <a16:creationId xmlns:a16="http://schemas.microsoft.com/office/drawing/2014/main" id="{C79892BA-9F52-192E-64EA-D93F119BF8D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nvGrpSpPr>
              <p:cNvPr id="149" name="Group 148">
                <a:extLst>
                  <a:ext uri="{FF2B5EF4-FFF2-40B4-BE49-F238E27FC236}">
                    <a16:creationId xmlns:a16="http://schemas.microsoft.com/office/drawing/2014/main" id="{4929CFBA-A19E-D9DE-00C2-72A6EE3D9F76}"/>
                  </a:ext>
                </a:extLst>
              </p:cNvPr>
              <p:cNvGrpSpPr/>
              <p:nvPr/>
            </p:nvGrpSpPr>
            <p:grpSpPr>
              <a:xfrm>
                <a:off x="9063280" y="4736304"/>
                <a:ext cx="1801865" cy="443672"/>
                <a:chOff x="9584160" y="4814368"/>
                <a:chExt cx="1801865" cy="443672"/>
              </a:xfrm>
            </p:grpSpPr>
            <p:grpSp>
              <p:nvGrpSpPr>
                <p:cNvPr id="368" name="Group 367">
                  <a:extLst>
                    <a:ext uri="{FF2B5EF4-FFF2-40B4-BE49-F238E27FC236}">
                      <a16:creationId xmlns:a16="http://schemas.microsoft.com/office/drawing/2014/main" id="{FFD5BE37-7771-B634-8F2F-C9ADA93D0926}"/>
                    </a:ext>
                  </a:extLst>
                </p:cNvPr>
                <p:cNvGrpSpPr/>
                <p:nvPr/>
              </p:nvGrpSpPr>
              <p:grpSpPr>
                <a:xfrm>
                  <a:off x="9615009" y="4832467"/>
                  <a:ext cx="1771016" cy="412503"/>
                  <a:chOff x="5891514" y="2977521"/>
                  <a:chExt cx="394986" cy="105040"/>
                </a:xfrm>
              </p:grpSpPr>
              <p:sp>
                <p:nvSpPr>
                  <p:cNvPr id="457" name="Oval 456">
                    <a:extLst>
                      <a:ext uri="{FF2B5EF4-FFF2-40B4-BE49-F238E27FC236}">
                        <a16:creationId xmlns:a16="http://schemas.microsoft.com/office/drawing/2014/main" id="{5CA3433C-7DA0-E5C7-1E62-4637FF1BB793}"/>
                      </a:ext>
                    </a:extLst>
                  </p:cNvPr>
                  <p:cNvSpPr/>
                  <p:nvPr/>
                </p:nvSpPr>
                <p:spPr>
                  <a:xfrm>
                    <a:off x="5891514" y="2977521"/>
                    <a:ext cx="277792" cy="10504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458" name="Straight Connector 457">
                    <a:extLst>
                      <a:ext uri="{FF2B5EF4-FFF2-40B4-BE49-F238E27FC236}">
                        <a16:creationId xmlns:a16="http://schemas.microsoft.com/office/drawing/2014/main" id="{B495358C-37D3-6BFB-D981-041FEA6BD90F}"/>
                      </a:ext>
                    </a:extLst>
                  </p:cNvPr>
                  <p:cNvCxnSpPr/>
                  <p:nvPr/>
                </p:nvCxnSpPr>
                <p:spPr>
                  <a:xfrm>
                    <a:off x="6169306" y="3032125"/>
                    <a:ext cx="917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E75473A0-C7E8-EB33-5DB8-0AA6A8823103}"/>
                      </a:ext>
                    </a:extLst>
                  </p:cNvPr>
                  <p:cNvCxnSpPr/>
                  <p:nvPr/>
                </p:nvCxnSpPr>
                <p:spPr>
                  <a:xfrm>
                    <a:off x="6261100" y="3030041"/>
                    <a:ext cx="25400" cy="52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E6B27589-98A0-13F0-2EAE-9B3D79DE90BC}"/>
                    </a:ext>
                  </a:extLst>
                </p:cNvPr>
                <p:cNvGrpSpPr/>
                <p:nvPr/>
              </p:nvGrpSpPr>
              <p:grpSpPr>
                <a:xfrm>
                  <a:off x="9584160" y="4814368"/>
                  <a:ext cx="1340576" cy="443672"/>
                  <a:chOff x="9569312" y="4843532"/>
                  <a:chExt cx="1340576" cy="443672"/>
                </a:xfrm>
              </p:grpSpPr>
              <p:grpSp>
                <p:nvGrpSpPr>
                  <p:cNvPr id="370" name="Group 369">
                    <a:extLst>
                      <a:ext uri="{FF2B5EF4-FFF2-40B4-BE49-F238E27FC236}">
                        <a16:creationId xmlns:a16="http://schemas.microsoft.com/office/drawing/2014/main" id="{FE2388A6-1F81-C000-6D3A-FBE2DCBEFC07}"/>
                      </a:ext>
                    </a:extLst>
                  </p:cNvPr>
                  <p:cNvGrpSpPr/>
                  <p:nvPr/>
                </p:nvGrpSpPr>
                <p:grpSpPr>
                  <a:xfrm>
                    <a:off x="9569312" y="4845331"/>
                    <a:ext cx="1340576" cy="441873"/>
                    <a:chOff x="8707519" y="2793976"/>
                    <a:chExt cx="1340576" cy="441873"/>
                  </a:xfrm>
                </p:grpSpPr>
                <p:grpSp>
                  <p:nvGrpSpPr>
                    <p:cNvPr id="390" name="Group 389">
                      <a:extLst>
                        <a:ext uri="{FF2B5EF4-FFF2-40B4-BE49-F238E27FC236}">
                          <a16:creationId xmlns:a16="http://schemas.microsoft.com/office/drawing/2014/main" id="{A97CCB48-A05B-5F70-2637-8698E97484E7}"/>
                        </a:ext>
                      </a:extLst>
                    </p:cNvPr>
                    <p:cNvGrpSpPr/>
                    <p:nvPr/>
                  </p:nvGrpSpPr>
                  <p:grpSpPr>
                    <a:xfrm flipV="1">
                      <a:off x="9090735" y="3047002"/>
                      <a:ext cx="266217" cy="62160"/>
                      <a:chOff x="3883305" y="3031233"/>
                      <a:chExt cx="266217" cy="301451"/>
                    </a:xfrm>
                  </p:grpSpPr>
                  <p:sp>
                    <p:nvSpPr>
                      <p:cNvPr id="455" name="Freeform 454">
                        <a:extLst>
                          <a:ext uri="{FF2B5EF4-FFF2-40B4-BE49-F238E27FC236}">
                            <a16:creationId xmlns:a16="http://schemas.microsoft.com/office/drawing/2014/main" id="{E8CA7C71-A7E5-BA2F-E4DC-5688357E033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56" name="Freeform 455">
                        <a:extLst>
                          <a:ext uri="{FF2B5EF4-FFF2-40B4-BE49-F238E27FC236}">
                            <a16:creationId xmlns:a16="http://schemas.microsoft.com/office/drawing/2014/main" id="{18109A4E-E850-9E96-477B-A8A7353F26A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1" name="Group 390">
                      <a:extLst>
                        <a:ext uri="{FF2B5EF4-FFF2-40B4-BE49-F238E27FC236}">
                          <a16:creationId xmlns:a16="http://schemas.microsoft.com/office/drawing/2014/main" id="{960C7625-70D8-18AB-5642-9EFA7922F898}"/>
                        </a:ext>
                      </a:extLst>
                    </p:cNvPr>
                    <p:cNvGrpSpPr/>
                    <p:nvPr/>
                  </p:nvGrpSpPr>
                  <p:grpSpPr>
                    <a:xfrm>
                      <a:off x="8707519" y="2793976"/>
                      <a:ext cx="1340576" cy="441873"/>
                      <a:chOff x="8707519" y="2793976"/>
                      <a:chExt cx="1340576" cy="441873"/>
                    </a:xfrm>
                  </p:grpSpPr>
                  <p:grpSp>
                    <p:nvGrpSpPr>
                      <p:cNvPr id="392" name="Group 391">
                        <a:extLst>
                          <a:ext uri="{FF2B5EF4-FFF2-40B4-BE49-F238E27FC236}">
                            <a16:creationId xmlns:a16="http://schemas.microsoft.com/office/drawing/2014/main" id="{88C500FA-F750-C554-0D0B-E0C486511020}"/>
                          </a:ext>
                        </a:extLst>
                      </p:cNvPr>
                      <p:cNvGrpSpPr/>
                      <p:nvPr/>
                    </p:nvGrpSpPr>
                    <p:grpSpPr>
                      <a:xfrm>
                        <a:off x="9234027" y="2793976"/>
                        <a:ext cx="266217" cy="71001"/>
                        <a:chOff x="3883305" y="3031233"/>
                        <a:chExt cx="266217" cy="301451"/>
                      </a:xfrm>
                    </p:grpSpPr>
                    <p:sp>
                      <p:nvSpPr>
                        <p:cNvPr id="453" name="Freeform 452">
                          <a:extLst>
                            <a:ext uri="{FF2B5EF4-FFF2-40B4-BE49-F238E27FC236}">
                              <a16:creationId xmlns:a16="http://schemas.microsoft.com/office/drawing/2014/main" id="{FA48410A-A3E0-714B-6932-599D447A4B5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54" name="Freeform 453">
                          <a:extLst>
                            <a:ext uri="{FF2B5EF4-FFF2-40B4-BE49-F238E27FC236}">
                              <a16:creationId xmlns:a16="http://schemas.microsoft.com/office/drawing/2014/main" id="{BFF6BEE6-B4B4-7F11-9CA8-40A1860C4750}"/>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3" name="Group 392">
                        <a:extLst>
                          <a:ext uri="{FF2B5EF4-FFF2-40B4-BE49-F238E27FC236}">
                            <a16:creationId xmlns:a16="http://schemas.microsoft.com/office/drawing/2014/main" id="{D344F6A6-BE90-1991-2B5B-720565666ABF}"/>
                          </a:ext>
                        </a:extLst>
                      </p:cNvPr>
                      <p:cNvGrpSpPr/>
                      <p:nvPr/>
                    </p:nvGrpSpPr>
                    <p:grpSpPr>
                      <a:xfrm>
                        <a:off x="9629793" y="2847395"/>
                        <a:ext cx="266217" cy="71001"/>
                        <a:chOff x="3883305" y="3031233"/>
                        <a:chExt cx="266217" cy="301451"/>
                      </a:xfrm>
                    </p:grpSpPr>
                    <p:sp>
                      <p:nvSpPr>
                        <p:cNvPr id="451" name="Freeform 450">
                          <a:extLst>
                            <a:ext uri="{FF2B5EF4-FFF2-40B4-BE49-F238E27FC236}">
                              <a16:creationId xmlns:a16="http://schemas.microsoft.com/office/drawing/2014/main" id="{B9221475-302A-99AD-8AA6-3BF1F24DA02A}"/>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52" name="Freeform 451">
                          <a:extLst>
                            <a:ext uri="{FF2B5EF4-FFF2-40B4-BE49-F238E27FC236}">
                              <a16:creationId xmlns:a16="http://schemas.microsoft.com/office/drawing/2014/main" id="{ADB454D7-B6E5-8154-49CA-98CD252C5D3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4" name="Group 393">
                        <a:extLst>
                          <a:ext uri="{FF2B5EF4-FFF2-40B4-BE49-F238E27FC236}">
                            <a16:creationId xmlns:a16="http://schemas.microsoft.com/office/drawing/2014/main" id="{12DDA061-62DC-71E2-7941-E851E8C4BFB6}"/>
                          </a:ext>
                        </a:extLst>
                      </p:cNvPr>
                      <p:cNvGrpSpPr/>
                      <p:nvPr/>
                    </p:nvGrpSpPr>
                    <p:grpSpPr>
                      <a:xfrm>
                        <a:off x="8985466" y="2808801"/>
                        <a:ext cx="266217" cy="71001"/>
                        <a:chOff x="3883305" y="3031233"/>
                        <a:chExt cx="266217" cy="301451"/>
                      </a:xfrm>
                    </p:grpSpPr>
                    <p:sp>
                      <p:nvSpPr>
                        <p:cNvPr id="449" name="Freeform 448">
                          <a:extLst>
                            <a:ext uri="{FF2B5EF4-FFF2-40B4-BE49-F238E27FC236}">
                              <a16:creationId xmlns:a16="http://schemas.microsoft.com/office/drawing/2014/main" id="{931442BD-BF08-5C27-82E1-E6F075FDD9C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50" name="Freeform 449">
                          <a:extLst>
                            <a:ext uri="{FF2B5EF4-FFF2-40B4-BE49-F238E27FC236}">
                              <a16:creationId xmlns:a16="http://schemas.microsoft.com/office/drawing/2014/main" id="{CA471A2F-6134-F06F-8973-897A476599DB}"/>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5" name="Group 394">
                        <a:extLst>
                          <a:ext uri="{FF2B5EF4-FFF2-40B4-BE49-F238E27FC236}">
                            <a16:creationId xmlns:a16="http://schemas.microsoft.com/office/drawing/2014/main" id="{6F132F92-FA97-9FEA-E9F5-AD575F5495E1}"/>
                          </a:ext>
                        </a:extLst>
                      </p:cNvPr>
                      <p:cNvGrpSpPr/>
                      <p:nvPr/>
                    </p:nvGrpSpPr>
                    <p:grpSpPr>
                      <a:xfrm>
                        <a:off x="9401538" y="2860874"/>
                        <a:ext cx="266217" cy="71001"/>
                        <a:chOff x="3883305" y="3031233"/>
                        <a:chExt cx="266217" cy="301451"/>
                      </a:xfrm>
                    </p:grpSpPr>
                    <p:sp>
                      <p:nvSpPr>
                        <p:cNvPr id="447" name="Freeform 446">
                          <a:extLst>
                            <a:ext uri="{FF2B5EF4-FFF2-40B4-BE49-F238E27FC236}">
                              <a16:creationId xmlns:a16="http://schemas.microsoft.com/office/drawing/2014/main" id="{278EE2EF-4965-4E94-47C4-C9876E555DB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48" name="Freeform 447">
                          <a:extLst>
                            <a:ext uri="{FF2B5EF4-FFF2-40B4-BE49-F238E27FC236}">
                              <a16:creationId xmlns:a16="http://schemas.microsoft.com/office/drawing/2014/main" id="{9FE8C157-7BEB-1DF7-B3A8-138FF286A14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6" name="Group 395">
                        <a:extLst>
                          <a:ext uri="{FF2B5EF4-FFF2-40B4-BE49-F238E27FC236}">
                            <a16:creationId xmlns:a16="http://schemas.microsoft.com/office/drawing/2014/main" id="{27D93E51-FB2F-6530-78F2-D1092E28D979}"/>
                          </a:ext>
                        </a:extLst>
                      </p:cNvPr>
                      <p:cNvGrpSpPr/>
                      <p:nvPr/>
                    </p:nvGrpSpPr>
                    <p:grpSpPr>
                      <a:xfrm>
                        <a:off x="9149803" y="2874460"/>
                        <a:ext cx="266217" cy="71001"/>
                        <a:chOff x="3883305" y="3031233"/>
                        <a:chExt cx="266217" cy="301451"/>
                      </a:xfrm>
                    </p:grpSpPr>
                    <p:sp>
                      <p:nvSpPr>
                        <p:cNvPr id="445" name="Freeform 444">
                          <a:extLst>
                            <a:ext uri="{FF2B5EF4-FFF2-40B4-BE49-F238E27FC236}">
                              <a16:creationId xmlns:a16="http://schemas.microsoft.com/office/drawing/2014/main" id="{1720CC42-C469-B438-1430-C0521744DA3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46" name="Freeform 445">
                          <a:extLst>
                            <a:ext uri="{FF2B5EF4-FFF2-40B4-BE49-F238E27FC236}">
                              <a16:creationId xmlns:a16="http://schemas.microsoft.com/office/drawing/2014/main" id="{D57E28D6-10E3-C15B-6ADD-7230D137F7E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7" name="Group 396">
                        <a:extLst>
                          <a:ext uri="{FF2B5EF4-FFF2-40B4-BE49-F238E27FC236}">
                            <a16:creationId xmlns:a16="http://schemas.microsoft.com/office/drawing/2014/main" id="{205C52F2-A762-3F9C-DDD4-510132189469}"/>
                          </a:ext>
                        </a:extLst>
                      </p:cNvPr>
                      <p:cNvGrpSpPr/>
                      <p:nvPr/>
                    </p:nvGrpSpPr>
                    <p:grpSpPr>
                      <a:xfrm>
                        <a:off x="8707519" y="2931157"/>
                        <a:ext cx="266217" cy="71001"/>
                        <a:chOff x="3883305" y="3031233"/>
                        <a:chExt cx="266217" cy="301451"/>
                      </a:xfrm>
                    </p:grpSpPr>
                    <p:sp>
                      <p:nvSpPr>
                        <p:cNvPr id="443" name="Freeform 442">
                          <a:extLst>
                            <a:ext uri="{FF2B5EF4-FFF2-40B4-BE49-F238E27FC236}">
                              <a16:creationId xmlns:a16="http://schemas.microsoft.com/office/drawing/2014/main" id="{FA9E2C7F-4B88-6DD1-67E7-C673915060BF}"/>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44" name="Freeform 443">
                          <a:extLst>
                            <a:ext uri="{FF2B5EF4-FFF2-40B4-BE49-F238E27FC236}">
                              <a16:creationId xmlns:a16="http://schemas.microsoft.com/office/drawing/2014/main" id="{CA29EBB8-4BD4-E667-FA73-6E22BBACAC5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8" name="Group 397">
                        <a:extLst>
                          <a:ext uri="{FF2B5EF4-FFF2-40B4-BE49-F238E27FC236}">
                            <a16:creationId xmlns:a16="http://schemas.microsoft.com/office/drawing/2014/main" id="{7CE7A855-D75D-CE96-5C56-7FC3B5E4F2B8}"/>
                          </a:ext>
                        </a:extLst>
                      </p:cNvPr>
                      <p:cNvGrpSpPr/>
                      <p:nvPr/>
                    </p:nvGrpSpPr>
                    <p:grpSpPr>
                      <a:xfrm>
                        <a:off x="9781878" y="2981492"/>
                        <a:ext cx="266217" cy="71001"/>
                        <a:chOff x="3883305" y="3031233"/>
                        <a:chExt cx="266217" cy="301451"/>
                      </a:xfrm>
                    </p:grpSpPr>
                    <p:sp>
                      <p:nvSpPr>
                        <p:cNvPr id="441" name="Freeform 440">
                          <a:extLst>
                            <a:ext uri="{FF2B5EF4-FFF2-40B4-BE49-F238E27FC236}">
                              <a16:creationId xmlns:a16="http://schemas.microsoft.com/office/drawing/2014/main" id="{83D28A85-9AE8-051B-4F0F-2AB1E604528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42" name="Freeform 441">
                          <a:extLst>
                            <a:ext uri="{FF2B5EF4-FFF2-40B4-BE49-F238E27FC236}">
                              <a16:creationId xmlns:a16="http://schemas.microsoft.com/office/drawing/2014/main" id="{FE06FEEC-895C-E08E-48D9-CF53CEBD238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99" name="Group 398">
                        <a:extLst>
                          <a:ext uri="{FF2B5EF4-FFF2-40B4-BE49-F238E27FC236}">
                            <a16:creationId xmlns:a16="http://schemas.microsoft.com/office/drawing/2014/main" id="{06A97935-A91C-B8F3-BBA2-0F5B64B01080}"/>
                          </a:ext>
                        </a:extLst>
                      </p:cNvPr>
                      <p:cNvGrpSpPr/>
                      <p:nvPr/>
                    </p:nvGrpSpPr>
                    <p:grpSpPr>
                      <a:xfrm>
                        <a:off x="9562800" y="2932026"/>
                        <a:ext cx="266217" cy="71001"/>
                        <a:chOff x="3883305" y="3031233"/>
                        <a:chExt cx="266217" cy="301451"/>
                      </a:xfrm>
                    </p:grpSpPr>
                    <p:sp>
                      <p:nvSpPr>
                        <p:cNvPr id="439" name="Freeform 438">
                          <a:extLst>
                            <a:ext uri="{FF2B5EF4-FFF2-40B4-BE49-F238E27FC236}">
                              <a16:creationId xmlns:a16="http://schemas.microsoft.com/office/drawing/2014/main" id="{0FF361D4-7A29-4A12-46B8-0379EE6CC53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40" name="Freeform 439">
                          <a:extLst>
                            <a:ext uri="{FF2B5EF4-FFF2-40B4-BE49-F238E27FC236}">
                              <a16:creationId xmlns:a16="http://schemas.microsoft.com/office/drawing/2014/main" id="{AC8193FB-DA44-C807-7EB7-DC8A1F56EC0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0" name="Group 399">
                        <a:extLst>
                          <a:ext uri="{FF2B5EF4-FFF2-40B4-BE49-F238E27FC236}">
                            <a16:creationId xmlns:a16="http://schemas.microsoft.com/office/drawing/2014/main" id="{E7AD099B-668D-A925-93D9-F5EB0E63061A}"/>
                          </a:ext>
                        </a:extLst>
                      </p:cNvPr>
                      <p:cNvGrpSpPr/>
                      <p:nvPr/>
                    </p:nvGrpSpPr>
                    <p:grpSpPr>
                      <a:xfrm>
                        <a:off x="9705717" y="3066590"/>
                        <a:ext cx="266217" cy="71001"/>
                        <a:chOff x="3883305" y="3031233"/>
                        <a:chExt cx="266217" cy="301451"/>
                      </a:xfrm>
                    </p:grpSpPr>
                    <p:sp>
                      <p:nvSpPr>
                        <p:cNvPr id="437" name="Freeform 436">
                          <a:extLst>
                            <a:ext uri="{FF2B5EF4-FFF2-40B4-BE49-F238E27FC236}">
                              <a16:creationId xmlns:a16="http://schemas.microsoft.com/office/drawing/2014/main" id="{BD4753B6-6271-C02E-CB47-5D9C3D898BF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38" name="Freeform 437">
                          <a:extLst>
                            <a:ext uri="{FF2B5EF4-FFF2-40B4-BE49-F238E27FC236}">
                              <a16:creationId xmlns:a16="http://schemas.microsoft.com/office/drawing/2014/main" id="{D6388E6C-74BD-99C5-5766-F5ACFDB7545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1" name="Group 400">
                        <a:extLst>
                          <a:ext uri="{FF2B5EF4-FFF2-40B4-BE49-F238E27FC236}">
                            <a16:creationId xmlns:a16="http://schemas.microsoft.com/office/drawing/2014/main" id="{C9AC9711-B3E3-1CB9-6EDB-20D8750E8D07}"/>
                          </a:ext>
                        </a:extLst>
                      </p:cNvPr>
                      <p:cNvGrpSpPr/>
                      <p:nvPr/>
                    </p:nvGrpSpPr>
                    <p:grpSpPr>
                      <a:xfrm flipV="1">
                        <a:off x="9552330" y="2997246"/>
                        <a:ext cx="266217" cy="62160"/>
                        <a:chOff x="3883305" y="3031233"/>
                        <a:chExt cx="266217" cy="301451"/>
                      </a:xfrm>
                    </p:grpSpPr>
                    <p:sp>
                      <p:nvSpPr>
                        <p:cNvPr id="435" name="Freeform 434">
                          <a:extLst>
                            <a:ext uri="{FF2B5EF4-FFF2-40B4-BE49-F238E27FC236}">
                              <a16:creationId xmlns:a16="http://schemas.microsoft.com/office/drawing/2014/main" id="{02D78C77-F884-8852-0EC4-6819CDD2CD2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36" name="Freeform 435">
                          <a:extLst>
                            <a:ext uri="{FF2B5EF4-FFF2-40B4-BE49-F238E27FC236}">
                              <a16:creationId xmlns:a16="http://schemas.microsoft.com/office/drawing/2014/main" id="{E4312D9B-E764-9E5C-0C6C-C0018AA30BC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2" name="Group 401">
                        <a:extLst>
                          <a:ext uri="{FF2B5EF4-FFF2-40B4-BE49-F238E27FC236}">
                            <a16:creationId xmlns:a16="http://schemas.microsoft.com/office/drawing/2014/main" id="{CCC77AB8-DD6F-97CC-7536-2A9C3E887A21}"/>
                          </a:ext>
                        </a:extLst>
                      </p:cNvPr>
                      <p:cNvGrpSpPr/>
                      <p:nvPr/>
                    </p:nvGrpSpPr>
                    <p:grpSpPr>
                      <a:xfrm flipV="1">
                        <a:off x="9076233" y="2968847"/>
                        <a:ext cx="266217" cy="62160"/>
                        <a:chOff x="3883305" y="3031233"/>
                        <a:chExt cx="266217" cy="301451"/>
                      </a:xfrm>
                    </p:grpSpPr>
                    <p:sp>
                      <p:nvSpPr>
                        <p:cNvPr id="433" name="Freeform 432">
                          <a:extLst>
                            <a:ext uri="{FF2B5EF4-FFF2-40B4-BE49-F238E27FC236}">
                              <a16:creationId xmlns:a16="http://schemas.microsoft.com/office/drawing/2014/main" id="{1212FA94-53DE-B6FE-CF72-9C173A2954FA}"/>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34" name="Freeform 433">
                          <a:extLst>
                            <a:ext uri="{FF2B5EF4-FFF2-40B4-BE49-F238E27FC236}">
                              <a16:creationId xmlns:a16="http://schemas.microsoft.com/office/drawing/2014/main" id="{B3B65078-97E7-43D1-046A-1A003D7A71A2}"/>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3" name="Group 402">
                        <a:extLst>
                          <a:ext uri="{FF2B5EF4-FFF2-40B4-BE49-F238E27FC236}">
                            <a16:creationId xmlns:a16="http://schemas.microsoft.com/office/drawing/2014/main" id="{F5FBCD29-12EC-C767-E672-43C5CAFBAA37}"/>
                          </a:ext>
                        </a:extLst>
                      </p:cNvPr>
                      <p:cNvGrpSpPr/>
                      <p:nvPr/>
                    </p:nvGrpSpPr>
                    <p:grpSpPr>
                      <a:xfrm flipV="1">
                        <a:off x="8854422" y="3011501"/>
                        <a:ext cx="266217" cy="62160"/>
                        <a:chOff x="3883305" y="3031233"/>
                        <a:chExt cx="266217" cy="301451"/>
                      </a:xfrm>
                    </p:grpSpPr>
                    <p:sp>
                      <p:nvSpPr>
                        <p:cNvPr id="431" name="Freeform 430">
                          <a:extLst>
                            <a:ext uri="{FF2B5EF4-FFF2-40B4-BE49-F238E27FC236}">
                              <a16:creationId xmlns:a16="http://schemas.microsoft.com/office/drawing/2014/main" id="{51EBD4A4-DFE5-2DC9-91DC-5BCEE2720223}"/>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32" name="Freeform 431">
                          <a:extLst>
                            <a:ext uri="{FF2B5EF4-FFF2-40B4-BE49-F238E27FC236}">
                              <a16:creationId xmlns:a16="http://schemas.microsoft.com/office/drawing/2014/main" id="{278C6F7D-8FDF-2B1C-C60C-3E67E2E163CB}"/>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4" name="Group 403">
                        <a:extLst>
                          <a:ext uri="{FF2B5EF4-FFF2-40B4-BE49-F238E27FC236}">
                            <a16:creationId xmlns:a16="http://schemas.microsoft.com/office/drawing/2014/main" id="{0F5AAC7A-5B40-EDC4-B409-AF40D9E58984}"/>
                          </a:ext>
                        </a:extLst>
                      </p:cNvPr>
                      <p:cNvGrpSpPr/>
                      <p:nvPr/>
                    </p:nvGrpSpPr>
                    <p:grpSpPr>
                      <a:xfrm flipV="1">
                        <a:off x="8710843" y="3015775"/>
                        <a:ext cx="266217" cy="62160"/>
                        <a:chOff x="3883305" y="3031233"/>
                        <a:chExt cx="266217" cy="301451"/>
                      </a:xfrm>
                    </p:grpSpPr>
                    <p:sp>
                      <p:nvSpPr>
                        <p:cNvPr id="429" name="Freeform 428">
                          <a:extLst>
                            <a:ext uri="{FF2B5EF4-FFF2-40B4-BE49-F238E27FC236}">
                              <a16:creationId xmlns:a16="http://schemas.microsoft.com/office/drawing/2014/main" id="{763653A4-BBDC-E55A-127A-8FF43DA74195}"/>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30" name="Freeform 429">
                          <a:extLst>
                            <a:ext uri="{FF2B5EF4-FFF2-40B4-BE49-F238E27FC236}">
                              <a16:creationId xmlns:a16="http://schemas.microsoft.com/office/drawing/2014/main" id="{215D4D81-CC24-CB2A-AA62-5095EC59A02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5" name="Group 404">
                        <a:extLst>
                          <a:ext uri="{FF2B5EF4-FFF2-40B4-BE49-F238E27FC236}">
                            <a16:creationId xmlns:a16="http://schemas.microsoft.com/office/drawing/2014/main" id="{1343500E-802B-485C-822C-95160A2574BA}"/>
                          </a:ext>
                        </a:extLst>
                      </p:cNvPr>
                      <p:cNvGrpSpPr/>
                      <p:nvPr/>
                    </p:nvGrpSpPr>
                    <p:grpSpPr>
                      <a:xfrm flipV="1">
                        <a:off x="9347645" y="3037080"/>
                        <a:ext cx="266217" cy="62160"/>
                        <a:chOff x="3883305" y="3031233"/>
                        <a:chExt cx="266217" cy="301451"/>
                      </a:xfrm>
                    </p:grpSpPr>
                    <p:sp>
                      <p:nvSpPr>
                        <p:cNvPr id="427" name="Freeform 426">
                          <a:extLst>
                            <a:ext uri="{FF2B5EF4-FFF2-40B4-BE49-F238E27FC236}">
                              <a16:creationId xmlns:a16="http://schemas.microsoft.com/office/drawing/2014/main" id="{60BBE8F8-1831-BEC2-90F6-15E711E2559F}"/>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28" name="Freeform 427">
                          <a:extLst>
                            <a:ext uri="{FF2B5EF4-FFF2-40B4-BE49-F238E27FC236}">
                              <a16:creationId xmlns:a16="http://schemas.microsoft.com/office/drawing/2014/main" id="{F5018876-0364-1633-1534-45B9EAC2691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6" name="Group 405">
                        <a:extLst>
                          <a:ext uri="{FF2B5EF4-FFF2-40B4-BE49-F238E27FC236}">
                            <a16:creationId xmlns:a16="http://schemas.microsoft.com/office/drawing/2014/main" id="{0F5DEFDC-931B-E3B1-494B-60ED98645B70}"/>
                          </a:ext>
                        </a:extLst>
                      </p:cNvPr>
                      <p:cNvGrpSpPr/>
                      <p:nvPr/>
                    </p:nvGrpSpPr>
                    <p:grpSpPr>
                      <a:xfrm flipV="1">
                        <a:off x="9252498" y="3111529"/>
                        <a:ext cx="266217" cy="62160"/>
                        <a:chOff x="3883305" y="3031233"/>
                        <a:chExt cx="266217" cy="301451"/>
                      </a:xfrm>
                    </p:grpSpPr>
                    <p:sp>
                      <p:nvSpPr>
                        <p:cNvPr id="425" name="Freeform 424">
                          <a:extLst>
                            <a:ext uri="{FF2B5EF4-FFF2-40B4-BE49-F238E27FC236}">
                              <a16:creationId xmlns:a16="http://schemas.microsoft.com/office/drawing/2014/main" id="{6E44A698-7833-6C77-75F5-C9AAC50AFA0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26" name="Freeform 425">
                          <a:extLst>
                            <a:ext uri="{FF2B5EF4-FFF2-40B4-BE49-F238E27FC236}">
                              <a16:creationId xmlns:a16="http://schemas.microsoft.com/office/drawing/2014/main" id="{C15E5C09-1B8D-378E-C820-710D345D75F2}"/>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7" name="Group 406">
                        <a:extLst>
                          <a:ext uri="{FF2B5EF4-FFF2-40B4-BE49-F238E27FC236}">
                            <a16:creationId xmlns:a16="http://schemas.microsoft.com/office/drawing/2014/main" id="{0D7CBE4B-1137-2939-943A-6FA0C1A1F9BE}"/>
                          </a:ext>
                        </a:extLst>
                      </p:cNvPr>
                      <p:cNvGrpSpPr/>
                      <p:nvPr/>
                    </p:nvGrpSpPr>
                    <p:grpSpPr>
                      <a:xfrm flipV="1">
                        <a:off x="8986287" y="3100474"/>
                        <a:ext cx="266217" cy="62160"/>
                        <a:chOff x="3883305" y="3031233"/>
                        <a:chExt cx="266217" cy="301451"/>
                      </a:xfrm>
                    </p:grpSpPr>
                    <p:sp>
                      <p:nvSpPr>
                        <p:cNvPr id="423" name="Freeform 422">
                          <a:extLst>
                            <a:ext uri="{FF2B5EF4-FFF2-40B4-BE49-F238E27FC236}">
                              <a16:creationId xmlns:a16="http://schemas.microsoft.com/office/drawing/2014/main" id="{1E16B52B-CF1D-6999-1C3F-76E9F135E7AC}"/>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24" name="Freeform 423">
                          <a:extLst>
                            <a:ext uri="{FF2B5EF4-FFF2-40B4-BE49-F238E27FC236}">
                              <a16:creationId xmlns:a16="http://schemas.microsoft.com/office/drawing/2014/main" id="{A2A45000-201C-6C10-E0D8-FCA7F51F22C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8" name="Group 407">
                        <a:extLst>
                          <a:ext uri="{FF2B5EF4-FFF2-40B4-BE49-F238E27FC236}">
                            <a16:creationId xmlns:a16="http://schemas.microsoft.com/office/drawing/2014/main" id="{2689296B-78E7-7647-872B-05D1266ADD63}"/>
                          </a:ext>
                        </a:extLst>
                      </p:cNvPr>
                      <p:cNvGrpSpPr/>
                      <p:nvPr/>
                    </p:nvGrpSpPr>
                    <p:grpSpPr>
                      <a:xfrm flipV="1">
                        <a:off x="8805301" y="3067951"/>
                        <a:ext cx="266217" cy="62160"/>
                        <a:chOff x="3883305" y="3031233"/>
                        <a:chExt cx="266217" cy="301451"/>
                      </a:xfrm>
                    </p:grpSpPr>
                    <p:sp>
                      <p:nvSpPr>
                        <p:cNvPr id="421" name="Freeform 420">
                          <a:extLst>
                            <a:ext uri="{FF2B5EF4-FFF2-40B4-BE49-F238E27FC236}">
                              <a16:creationId xmlns:a16="http://schemas.microsoft.com/office/drawing/2014/main" id="{725329A8-25BE-A46D-AF41-A27B86338F88}"/>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22" name="Freeform 421">
                          <a:extLst>
                            <a:ext uri="{FF2B5EF4-FFF2-40B4-BE49-F238E27FC236}">
                              <a16:creationId xmlns:a16="http://schemas.microsoft.com/office/drawing/2014/main" id="{F4584CAF-FE3A-1245-672B-CA6A20A8EDD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09" name="Group 408">
                        <a:extLst>
                          <a:ext uri="{FF2B5EF4-FFF2-40B4-BE49-F238E27FC236}">
                            <a16:creationId xmlns:a16="http://schemas.microsoft.com/office/drawing/2014/main" id="{C2E1776D-CCA4-BE35-F9A7-89B66F32D54F}"/>
                          </a:ext>
                        </a:extLst>
                      </p:cNvPr>
                      <p:cNvGrpSpPr/>
                      <p:nvPr/>
                    </p:nvGrpSpPr>
                    <p:grpSpPr>
                      <a:xfrm flipV="1">
                        <a:off x="8836190" y="3131133"/>
                        <a:ext cx="266217" cy="62160"/>
                        <a:chOff x="3883305" y="3031233"/>
                        <a:chExt cx="266217" cy="301451"/>
                      </a:xfrm>
                    </p:grpSpPr>
                    <p:sp>
                      <p:nvSpPr>
                        <p:cNvPr id="419" name="Freeform 418">
                          <a:extLst>
                            <a:ext uri="{FF2B5EF4-FFF2-40B4-BE49-F238E27FC236}">
                              <a16:creationId xmlns:a16="http://schemas.microsoft.com/office/drawing/2014/main" id="{25E66D9B-DA7A-6DC6-2A8E-C61D9C3B4FB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20" name="Freeform 419">
                          <a:extLst>
                            <a:ext uri="{FF2B5EF4-FFF2-40B4-BE49-F238E27FC236}">
                              <a16:creationId xmlns:a16="http://schemas.microsoft.com/office/drawing/2014/main" id="{8EAFA4B7-C448-390D-089D-C9B098C1A3C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10" name="Group 409">
                        <a:extLst>
                          <a:ext uri="{FF2B5EF4-FFF2-40B4-BE49-F238E27FC236}">
                            <a16:creationId xmlns:a16="http://schemas.microsoft.com/office/drawing/2014/main" id="{56085B43-EDB4-A93D-3AD5-21D56A5A3A90}"/>
                          </a:ext>
                        </a:extLst>
                      </p:cNvPr>
                      <p:cNvGrpSpPr/>
                      <p:nvPr/>
                    </p:nvGrpSpPr>
                    <p:grpSpPr>
                      <a:xfrm flipV="1">
                        <a:off x="9092092" y="3162694"/>
                        <a:ext cx="266217" cy="62160"/>
                        <a:chOff x="3883305" y="3031233"/>
                        <a:chExt cx="266217" cy="301451"/>
                      </a:xfrm>
                    </p:grpSpPr>
                    <p:sp>
                      <p:nvSpPr>
                        <p:cNvPr id="417" name="Freeform 416">
                          <a:extLst>
                            <a:ext uri="{FF2B5EF4-FFF2-40B4-BE49-F238E27FC236}">
                              <a16:creationId xmlns:a16="http://schemas.microsoft.com/office/drawing/2014/main" id="{F8CC0494-FCDC-B1A1-4CE8-7E33C58A54D2}"/>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18" name="Freeform 417">
                          <a:extLst>
                            <a:ext uri="{FF2B5EF4-FFF2-40B4-BE49-F238E27FC236}">
                              <a16:creationId xmlns:a16="http://schemas.microsoft.com/office/drawing/2014/main" id="{F57AD754-984C-A0E7-0685-BEA8563E807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11" name="Group 410">
                        <a:extLst>
                          <a:ext uri="{FF2B5EF4-FFF2-40B4-BE49-F238E27FC236}">
                            <a16:creationId xmlns:a16="http://schemas.microsoft.com/office/drawing/2014/main" id="{93808A49-9EFC-D23F-07C8-39CE32241DC0}"/>
                          </a:ext>
                        </a:extLst>
                      </p:cNvPr>
                      <p:cNvGrpSpPr/>
                      <p:nvPr/>
                    </p:nvGrpSpPr>
                    <p:grpSpPr>
                      <a:xfrm flipV="1">
                        <a:off x="9333365" y="3173689"/>
                        <a:ext cx="266217" cy="62160"/>
                        <a:chOff x="3883305" y="3031233"/>
                        <a:chExt cx="266217" cy="301451"/>
                      </a:xfrm>
                    </p:grpSpPr>
                    <p:sp>
                      <p:nvSpPr>
                        <p:cNvPr id="415" name="Freeform 414">
                          <a:extLst>
                            <a:ext uri="{FF2B5EF4-FFF2-40B4-BE49-F238E27FC236}">
                              <a16:creationId xmlns:a16="http://schemas.microsoft.com/office/drawing/2014/main" id="{D60BE60F-8C27-B336-A36F-C86A7FE5FE4F}"/>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16" name="Freeform 415">
                          <a:extLst>
                            <a:ext uri="{FF2B5EF4-FFF2-40B4-BE49-F238E27FC236}">
                              <a16:creationId xmlns:a16="http://schemas.microsoft.com/office/drawing/2014/main" id="{2AA185E7-F950-9F8E-5B5E-FA590E01FEA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412" name="Group 411">
                        <a:extLst>
                          <a:ext uri="{FF2B5EF4-FFF2-40B4-BE49-F238E27FC236}">
                            <a16:creationId xmlns:a16="http://schemas.microsoft.com/office/drawing/2014/main" id="{7787F7ED-FEFF-F101-6EAB-AFD4CB236BE0}"/>
                          </a:ext>
                        </a:extLst>
                      </p:cNvPr>
                      <p:cNvGrpSpPr/>
                      <p:nvPr/>
                    </p:nvGrpSpPr>
                    <p:grpSpPr>
                      <a:xfrm flipV="1">
                        <a:off x="9613745" y="3151066"/>
                        <a:ext cx="266217" cy="62160"/>
                        <a:chOff x="3883305" y="3031233"/>
                        <a:chExt cx="266217" cy="301451"/>
                      </a:xfrm>
                    </p:grpSpPr>
                    <p:sp>
                      <p:nvSpPr>
                        <p:cNvPr id="413" name="Freeform 412">
                          <a:extLst>
                            <a:ext uri="{FF2B5EF4-FFF2-40B4-BE49-F238E27FC236}">
                              <a16:creationId xmlns:a16="http://schemas.microsoft.com/office/drawing/2014/main" id="{2CE19527-F401-59AB-DEAF-D668BEE218F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414" name="Freeform 413">
                          <a:extLst>
                            <a:ext uri="{FF2B5EF4-FFF2-40B4-BE49-F238E27FC236}">
                              <a16:creationId xmlns:a16="http://schemas.microsoft.com/office/drawing/2014/main" id="{9761269C-6B1B-D54D-C06E-C3AA86DCC2A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nvGrpSpPr>
                  <p:cNvPr id="371" name="Group 370">
                    <a:extLst>
                      <a:ext uri="{FF2B5EF4-FFF2-40B4-BE49-F238E27FC236}">
                        <a16:creationId xmlns:a16="http://schemas.microsoft.com/office/drawing/2014/main" id="{D646E91C-0986-DBDF-53A9-D6423220B01F}"/>
                      </a:ext>
                    </a:extLst>
                  </p:cNvPr>
                  <p:cNvGrpSpPr/>
                  <p:nvPr/>
                </p:nvGrpSpPr>
                <p:grpSpPr>
                  <a:xfrm>
                    <a:off x="9645236" y="4843532"/>
                    <a:ext cx="1227504" cy="379536"/>
                    <a:chOff x="8798055" y="2789562"/>
                    <a:chExt cx="1227504" cy="379536"/>
                  </a:xfrm>
                </p:grpSpPr>
                <p:grpSp>
                  <p:nvGrpSpPr>
                    <p:cNvPr id="372" name="Group 371">
                      <a:extLst>
                        <a:ext uri="{FF2B5EF4-FFF2-40B4-BE49-F238E27FC236}">
                          <a16:creationId xmlns:a16="http://schemas.microsoft.com/office/drawing/2014/main" id="{1290FEC6-7B0B-0336-A1E7-001C06650AEC}"/>
                        </a:ext>
                      </a:extLst>
                    </p:cNvPr>
                    <p:cNvGrpSpPr/>
                    <p:nvPr/>
                  </p:nvGrpSpPr>
                  <p:grpSpPr>
                    <a:xfrm>
                      <a:off x="9443806" y="2789562"/>
                      <a:ext cx="266217" cy="71001"/>
                      <a:chOff x="3883305" y="3031233"/>
                      <a:chExt cx="266217" cy="301451"/>
                    </a:xfrm>
                  </p:grpSpPr>
                  <p:sp>
                    <p:nvSpPr>
                      <p:cNvPr id="388" name="Freeform 387">
                        <a:extLst>
                          <a:ext uri="{FF2B5EF4-FFF2-40B4-BE49-F238E27FC236}">
                            <a16:creationId xmlns:a16="http://schemas.microsoft.com/office/drawing/2014/main" id="{5C3AED43-1DDB-2A48-73F1-8B632DC6D84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89" name="Freeform 388">
                        <a:extLst>
                          <a:ext uri="{FF2B5EF4-FFF2-40B4-BE49-F238E27FC236}">
                            <a16:creationId xmlns:a16="http://schemas.microsoft.com/office/drawing/2014/main" id="{E0E5E790-E111-FDDF-47E0-4DA012B488B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73" name="Group 372">
                      <a:extLst>
                        <a:ext uri="{FF2B5EF4-FFF2-40B4-BE49-F238E27FC236}">
                          <a16:creationId xmlns:a16="http://schemas.microsoft.com/office/drawing/2014/main" id="{6D51E33A-7178-4BC9-362C-1722E4749AF7}"/>
                        </a:ext>
                      </a:extLst>
                    </p:cNvPr>
                    <p:cNvGrpSpPr/>
                    <p:nvPr/>
                  </p:nvGrpSpPr>
                  <p:grpSpPr>
                    <a:xfrm>
                      <a:off x="8798055" y="2855635"/>
                      <a:ext cx="266217" cy="71001"/>
                      <a:chOff x="3883305" y="3031233"/>
                      <a:chExt cx="266217" cy="301451"/>
                    </a:xfrm>
                  </p:grpSpPr>
                  <p:sp>
                    <p:nvSpPr>
                      <p:cNvPr id="386" name="Freeform 385">
                        <a:extLst>
                          <a:ext uri="{FF2B5EF4-FFF2-40B4-BE49-F238E27FC236}">
                            <a16:creationId xmlns:a16="http://schemas.microsoft.com/office/drawing/2014/main" id="{A98757DB-39F0-273F-E5CF-D2577AF6EAE5}"/>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87" name="Freeform 386">
                        <a:extLst>
                          <a:ext uri="{FF2B5EF4-FFF2-40B4-BE49-F238E27FC236}">
                            <a16:creationId xmlns:a16="http://schemas.microsoft.com/office/drawing/2014/main" id="{F5FD2745-3280-B798-B425-1AB470FACE4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74" name="Group 373">
                      <a:extLst>
                        <a:ext uri="{FF2B5EF4-FFF2-40B4-BE49-F238E27FC236}">
                          <a16:creationId xmlns:a16="http://schemas.microsoft.com/office/drawing/2014/main" id="{56521892-7207-0206-4322-720773B5276A}"/>
                        </a:ext>
                      </a:extLst>
                    </p:cNvPr>
                    <p:cNvGrpSpPr/>
                    <p:nvPr/>
                  </p:nvGrpSpPr>
                  <p:grpSpPr>
                    <a:xfrm>
                      <a:off x="9480753" y="3098097"/>
                      <a:ext cx="266217" cy="71001"/>
                      <a:chOff x="3883305" y="3031233"/>
                      <a:chExt cx="266217" cy="301451"/>
                    </a:xfrm>
                  </p:grpSpPr>
                  <p:sp>
                    <p:nvSpPr>
                      <p:cNvPr id="384" name="Freeform 383">
                        <a:extLst>
                          <a:ext uri="{FF2B5EF4-FFF2-40B4-BE49-F238E27FC236}">
                            <a16:creationId xmlns:a16="http://schemas.microsoft.com/office/drawing/2014/main" id="{A89D9899-6BD5-573A-FF7B-069FBC947CE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85" name="Freeform 384">
                        <a:extLst>
                          <a:ext uri="{FF2B5EF4-FFF2-40B4-BE49-F238E27FC236}">
                            <a16:creationId xmlns:a16="http://schemas.microsoft.com/office/drawing/2014/main" id="{6FE98379-5856-75EC-41D2-23041D38C1F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75" name="Group 374">
                      <a:extLst>
                        <a:ext uri="{FF2B5EF4-FFF2-40B4-BE49-F238E27FC236}">
                          <a16:creationId xmlns:a16="http://schemas.microsoft.com/office/drawing/2014/main" id="{A6E10D9A-6899-B27A-3A23-AC53B8608F5C}"/>
                        </a:ext>
                      </a:extLst>
                    </p:cNvPr>
                    <p:cNvGrpSpPr/>
                    <p:nvPr/>
                  </p:nvGrpSpPr>
                  <p:grpSpPr>
                    <a:xfrm>
                      <a:off x="9759342" y="2899157"/>
                      <a:ext cx="266217" cy="71001"/>
                      <a:chOff x="3883305" y="3031233"/>
                      <a:chExt cx="266217" cy="301451"/>
                    </a:xfrm>
                  </p:grpSpPr>
                  <p:sp>
                    <p:nvSpPr>
                      <p:cNvPr id="382" name="Freeform 381">
                        <a:extLst>
                          <a:ext uri="{FF2B5EF4-FFF2-40B4-BE49-F238E27FC236}">
                            <a16:creationId xmlns:a16="http://schemas.microsoft.com/office/drawing/2014/main" id="{75CFE063-7242-C600-A08B-19CEED8BDD5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83" name="Freeform 382">
                        <a:extLst>
                          <a:ext uri="{FF2B5EF4-FFF2-40B4-BE49-F238E27FC236}">
                            <a16:creationId xmlns:a16="http://schemas.microsoft.com/office/drawing/2014/main" id="{FB30E885-A30C-58AD-0ED2-7D2B7CC54524}"/>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76" name="Group 375">
                      <a:extLst>
                        <a:ext uri="{FF2B5EF4-FFF2-40B4-BE49-F238E27FC236}">
                          <a16:creationId xmlns:a16="http://schemas.microsoft.com/office/drawing/2014/main" id="{9A77BE24-DFEF-A9EE-ED0E-27134C1F5EF7}"/>
                        </a:ext>
                      </a:extLst>
                    </p:cNvPr>
                    <p:cNvGrpSpPr/>
                    <p:nvPr/>
                  </p:nvGrpSpPr>
                  <p:grpSpPr>
                    <a:xfrm>
                      <a:off x="8966495" y="2913687"/>
                      <a:ext cx="266217" cy="71001"/>
                      <a:chOff x="3883305" y="3031233"/>
                      <a:chExt cx="266217" cy="301451"/>
                    </a:xfrm>
                  </p:grpSpPr>
                  <p:sp>
                    <p:nvSpPr>
                      <p:cNvPr id="380" name="Freeform 379">
                        <a:extLst>
                          <a:ext uri="{FF2B5EF4-FFF2-40B4-BE49-F238E27FC236}">
                            <a16:creationId xmlns:a16="http://schemas.microsoft.com/office/drawing/2014/main" id="{9B9E914A-D1F3-53AF-BC21-A3498E02D707}"/>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81" name="Freeform 380">
                        <a:extLst>
                          <a:ext uri="{FF2B5EF4-FFF2-40B4-BE49-F238E27FC236}">
                            <a16:creationId xmlns:a16="http://schemas.microsoft.com/office/drawing/2014/main" id="{D2A6BE7F-5C17-56DC-4BCC-B1165BF25BE0}"/>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77" name="Group 376">
                      <a:extLst>
                        <a:ext uri="{FF2B5EF4-FFF2-40B4-BE49-F238E27FC236}">
                          <a16:creationId xmlns:a16="http://schemas.microsoft.com/office/drawing/2014/main" id="{0783A6C0-68C1-F17E-4BA3-BE62406AE093}"/>
                        </a:ext>
                      </a:extLst>
                    </p:cNvPr>
                    <p:cNvGrpSpPr/>
                    <p:nvPr/>
                  </p:nvGrpSpPr>
                  <p:grpSpPr>
                    <a:xfrm flipV="1">
                      <a:off x="9300358" y="2958467"/>
                      <a:ext cx="266217" cy="62160"/>
                      <a:chOff x="3883305" y="3031233"/>
                      <a:chExt cx="266217" cy="301451"/>
                    </a:xfrm>
                  </p:grpSpPr>
                  <p:sp>
                    <p:nvSpPr>
                      <p:cNvPr id="378" name="Freeform 377">
                        <a:extLst>
                          <a:ext uri="{FF2B5EF4-FFF2-40B4-BE49-F238E27FC236}">
                            <a16:creationId xmlns:a16="http://schemas.microsoft.com/office/drawing/2014/main" id="{29B4F36A-047E-145E-E1DB-A767DC71170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79" name="Freeform 378">
                        <a:extLst>
                          <a:ext uri="{FF2B5EF4-FFF2-40B4-BE49-F238E27FC236}">
                            <a16:creationId xmlns:a16="http://schemas.microsoft.com/office/drawing/2014/main" id="{312DC7F9-C1A0-F75C-F923-388842D84E9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cxnSp>
            <p:nvCxnSpPr>
              <p:cNvPr id="150" name="Straight Arrow Connector 149">
                <a:extLst>
                  <a:ext uri="{FF2B5EF4-FFF2-40B4-BE49-F238E27FC236}">
                    <a16:creationId xmlns:a16="http://schemas.microsoft.com/office/drawing/2014/main" id="{B373C272-B312-6B1F-D514-04E3A53273CD}"/>
                  </a:ext>
                </a:extLst>
              </p:cNvPr>
              <p:cNvCxnSpPr/>
              <p:nvPr/>
            </p:nvCxnSpPr>
            <p:spPr>
              <a:xfrm>
                <a:off x="9362676" y="3497938"/>
                <a:ext cx="227112" cy="984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4D4B090A-EEA4-D484-A900-8BE91FF3E1A1}"/>
                  </a:ext>
                </a:extLst>
              </p:cNvPr>
              <p:cNvGrpSpPr/>
              <p:nvPr/>
            </p:nvGrpSpPr>
            <p:grpSpPr>
              <a:xfrm>
                <a:off x="9118323" y="4762757"/>
                <a:ext cx="1257134" cy="415437"/>
                <a:chOff x="9654654" y="4804249"/>
                <a:chExt cx="1257134" cy="415437"/>
              </a:xfrm>
            </p:grpSpPr>
            <p:grpSp>
              <p:nvGrpSpPr>
                <p:cNvPr id="356" name="Group 355">
                  <a:extLst>
                    <a:ext uri="{FF2B5EF4-FFF2-40B4-BE49-F238E27FC236}">
                      <a16:creationId xmlns:a16="http://schemas.microsoft.com/office/drawing/2014/main" id="{782EF0B2-E4F5-4D1D-EBBD-3AF25AA8AEA7}"/>
                    </a:ext>
                  </a:extLst>
                </p:cNvPr>
                <p:cNvGrpSpPr/>
                <p:nvPr/>
              </p:nvGrpSpPr>
              <p:grpSpPr>
                <a:xfrm>
                  <a:off x="10530694" y="4889520"/>
                  <a:ext cx="381094" cy="106135"/>
                  <a:chOff x="2613790" y="3344966"/>
                  <a:chExt cx="766018" cy="370507"/>
                </a:xfrm>
              </p:grpSpPr>
              <p:sp>
                <p:nvSpPr>
                  <p:cNvPr id="366" name="Freeform 365">
                    <a:extLst>
                      <a:ext uri="{FF2B5EF4-FFF2-40B4-BE49-F238E27FC236}">
                        <a16:creationId xmlns:a16="http://schemas.microsoft.com/office/drawing/2014/main" id="{09E90F2A-15A0-3C28-C9F1-A803DFEA4683}"/>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67" name="Freeform 366">
                    <a:extLst>
                      <a:ext uri="{FF2B5EF4-FFF2-40B4-BE49-F238E27FC236}">
                        <a16:creationId xmlns:a16="http://schemas.microsoft.com/office/drawing/2014/main" id="{083C85B7-65E4-E903-10C1-05A93C25ACA4}"/>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57" name="Group 356">
                  <a:extLst>
                    <a:ext uri="{FF2B5EF4-FFF2-40B4-BE49-F238E27FC236}">
                      <a16:creationId xmlns:a16="http://schemas.microsoft.com/office/drawing/2014/main" id="{04A68E7B-3016-5336-CE51-5846AB263563}"/>
                    </a:ext>
                  </a:extLst>
                </p:cNvPr>
                <p:cNvGrpSpPr/>
                <p:nvPr/>
              </p:nvGrpSpPr>
              <p:grpSpPr>
                <a:xfrm>
                  <a:off x="10368100" y="5113551"/>
                  <a:ext cx="381094" cy="106135"/>
                  <a:chOff x="2613790" y="3344966"/>
                  <a:chExt cx="766018" cy="370507"/>
                </a:xfrm>
              </p:grpSpPr>
              <p:sp>
                <p:nvSpPr>
                  <p:cNvPr id="364" name="Freeform 363">
                    <a:extLst>
                      <a:ext uri="{FF2B5EF4-FFF2-40B4-BE49-F238E27FC236}">
                        <a16:creationId xmlns:a16="http://schemas.microsoft.com/office/drawing/2014/main" id="{D8651583-2274-B142-04A4-5B5181C6D0EB}"/>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65" name="Freeform 364">
                    <a:extLst>
                      <a:ext uri="{FF2B5EF4-FFF2-40B4-BE49-F238E27FC236}">
                        <a16:creationId xmlns:a16="http://schemas.microsoft.com/office/drawing/2014/main" id="{CF9060F8-A7E1-D5B7-4853-37EE5F15BDFA}"/>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58" name="Group 357">
                  <a:extLst>
                    <a:ext uri="{FF2B5EF4-FFF2-40B4-BE49-F238E27FC236}">
                      <a16:creationId xmlns:a16="http://schemas.microsoft.com/office/drawing/2014/main" id="{1F25E044-F3C8-180E-38A8-587524231828}"/>
                    </a:ext>
                  </a:extLst>
                </p:cNvPr>
                <p:cNvGrpSpPr/>
                <p:nvPr/>
              </p:nvGrpSpPr>
              <p:grpSpPr>
                <a:xfrm>
                  <a:off x="9914501" y="5012725"/>
                  <a:ext cx="381094" cy="106135"/>
                  <a:chOff x="2613790" y="3344966"/>
                  <a:chExt cx="766018" cy="370507"/>
                </a:xfrm>
              </p:grpSpPr>
              <p:sp>
                <p:nvSpPr>
                  <p:cNvPr id="362" name="Freeform 361">
                    <a:extLst>
                      <a:ext uri="{FF2B5EF4-FFF2-40B4-BE49-F238E27FC236}">
                        <a16:creationId xmlns:a16="http://schemas.microsoft.com/office/drawing/2014/main" id="{35C17AEF-0E47-B368-849D-46DDF378E6E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63" name="Freeform 362">
                    <a:extLst>
                      <a:ext uri="{FF2B5EF4-FFF2-40B4-BE49-F238E27FC236}">
                        <a16:creationId xmlns:a16="http://schemas.microsoft.com/office/drawing/2014/main" id="{5B74C7F7-2DCB-C0F9-9CB0-7FA527F0E705}"/>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59" name="Group 358">
                  <a:extLst>
                    <a:ext uri="{FF2B5EF4-FFF2-40B4-BE49-F238E27FC236}">
                      <a16:creationId xmlns:a16="http://schemas.microsoft.com/office/drawing/2014/main" id="{D77A0FCA-10A0-1EA1-C9EF-6BC08E1133BC}"/>
                    </a:ext>
                  </a:extLst>
                </p:cNvPr>
                <p:cNvGrpSpPr/>
                <p:nvPr/>
              </p:nvGrpSpPr>
              <p:grpSpPr>
                <a:xfrm>
                  <a:off x="9654654" y="4804249"/>
                  <a:ext cx="381094" cy="106135"/>
                  <a:chOff x="2613790" y="3344966"/>
                  <a:chExt cx="766018" cy="370507"/>
                </a:xfrm>
              </p:grpSpPr>
              <p:sp>
                <p:nvSpPr>
                  <p:cNvPr id="360" name="Freeform 359">
                    <a:extLst>
                      <a:ext uri="{FF2B5EF4-FFF2-40B4-BE49-F238E27FC236}">
                        <a16:creationId xmlns:a16="http://schemas.microsoft.com/office/drawing/2014/main" id="{0D28C9D9-F2A2-32BD-3A9B-CB8B50AD47D2}"/>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61" name="Freeform 360">
                    <a:extLst>
                      <a:ext uri="{FF2B5EF4-FFF2-40B4-BE49-F238E27FC236}">
                        <a16:creationId xmlns:a16="http://schemas.microsoft.com/office/drawing/2014/main" id="{138E9FDC-643C-FE44-93EB-F6EAF80B37F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nvGrpSpPr>
              <p:cNvPr id="152" name="Group 151">
                <a:extLst>
                  <a:ext uri="{FF2B5EF4-FFF2-40B4-BE49-F238E27FC236}">
                    <a16:creationId xmlns:a16="http://schemas.microsoft.com/office/drawing/2014/main" id="{DA7C6B28-9DE3-1911-C381-DEE60B34E114}"/>
                  </a:ext>
                </a:extLst>
              </p:cNvPr>
              <p:cNvGrpSpPr/>
              <p:nvPr/>
            </p:nvGrpSpPr>
            <p:grpSpPr>
              <a:xfrm>
                <a:off x="9028878" y="4737969"/>
                <a:ext cx="1370292" cy="441166"/>
                <a:chOff x="9530764" y="4773657"/>
                <a:chExt cx="1370292" cy="441166"/>
              </a:xfrm>
            </p:grpSpPr>
            <p:grpSp>
              <p:nvGrpSpPr>
                <p:cNvPr id="317" name="Group 316">
                  <a:extLst>
                    <a:ext uri="{FF2B5EF4-FFF2-40B4-BE49-F238E27FC236}">
                      <a16:creationId xmlns:a16="http://schemas.microsoft.com/office/drawing/2014/main" id="{F6EEA932-58CC-19B1-59D6-71CA7F04D2C3}"/>
                    </a:ext>
                  </a:extLst>
                </p:cNvPr>
                <p:cNvGrpSpPr/>
                <p:nvPr/>
              </p:nvGrpSpPr>
              <p:grpSpPr>
                <a:xfrm>
                  <a:off x="9970263" y="4773657"/>
                  <a:ext cx="381094" cy="106135"/>
                  <a:chOff x="2613790" y="3344966"/>
                  <a:chExt cx="766018" cy="370507"/>
                </a:xfrm>
              </p:grpSpPr>
              <p:sp>
                <p:nvSpPr>
                  <p:cNvPr id="354" name="Freeform 353">
                    <a:extLst>
                      <a:ext uri="{FF2B5EF4-FFF2-40B4-BE49-F238E27FC236}">
                        <a16:creationId xmlns:a16="http://schemas.microsoft.com/office/drawing/2014/main" id="{2F86EC58-0387-AE9F-C23C-86882EB5344C}"/>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55" name="Freeform 354">
                    <a:extLst>
                      <a:ext uri="{FF2B5EF4-FFF2-40B4-BE49-F238E27FC236}">
                        <a16:creationId xmlns:a16="http://schemas.microsoft.com/office/drawing/2014/main" id="{2DE5DCB7-E9FE-4DFC-9E18-1F85F60B57A2}"/>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18" name="Group 317">
                  <a:extLst>
                    <a:ext uri="{FF2B5EF4-FFF2-40B4-BE49-F238E27FC236}">
                      <a16:creationId xmlns:a16="http://schemas.microsoft.com/office/drawing/2014/main" id="{54698B51-ED8E-BE08-693A-056F96F44067}"/>
                    </a:ext>
                  </a:extLst>
                </p:cNvPr>
                <p:cNvGrpSpPr/>
                <p:nvPr/>
              </p:nvGrpSpPr>
              <p:grpSpPr>
                <a:xfrm>
                  <a:off x="10324147" y="5032312"/>
                  <a:ext cx="381094" cy="106135"/>
                  <a:chOff x="2613790" y="3344966"/>
                  <a:chExt cx="766018" cy="370507"/>
                </a:xfrm>
              </p:grpSpPr>
              <p:sp>
                <p:nvSpPr>
                  <p:cNvPr id="352" name="Freeform 351">
                    <a:extLst>
                      <a:ext uri="{FF2B5EF4-FFF2-40B4-BE49-F238E27FC236}">
                        <a16:creationId xmlns:a16="http://schemas.microsoft.com/office/drawing/2014/main" id="{6C5A9EEF-D0B3-17F2-E80F-BA68E6E027E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53" name="Freeform 352">
                    <a:extLst>
                      <a:ext uri="{FF2B5EF4-FFF2-40B4-BE49-F238E27FC236}">
                        <a16:creationId xmlns:a16="http://schemas.microsoft.com/office/drawing/2014/main" id="{DD9F54A7-7FB2-FED1-D011-DD25FE8A14EB}"/>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19" name="Group 318">
                  <a:extLst>
                    <a:ext uri="{FF2B5EF4-FFF2-40B4-BE49-F238E27FC236}">
                      <a16:creationId xmlns:a16="http://schemas.microsoft.com/office/drawing/2014/main" id="{DA60F919-C13C-6F43-6DB1-2DC5620C6596}"/>
                    </a:ext>
                  </a:extLst>
                </p:cNvPr>
                <p:cNvGrpSpPr/>
                <p:nvPr/>
              </p:nvGrpSpPr>
              <p:grpSpPr>
                <a:xfrm>
                  <a:off x="9655274" y="4942700"/>
                  <a:ext cx="381094" cy="106135"/>
                  <a:chOff x="2613790" y="3344966"/>
                  <a:chExt cx="766018" cy="370507"/>
                </a:xfrm>
              </p:grpSpPr>
              <p:sp>
                <p:nvSpPr>
                  <p:cNvPr id="350" name="Freeform 349">
                    <a:extLst>
                      <a:ext uri="{FF2B5EF4-FFF2-40B4-BE49-F238E27FC236}">
                        <a16:creationId xmlns:a16="http://schemas.microsoft.com/office/drawing/2014/main" id="{9BFA094E-4F80-F6A2-59DA-B05105E2C363}"/>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51" name="Freeform 350">
                    <a:extLst>
                      <a:ext uri="{FF2B5EF4-FFF2-40B4-BE49-F238E27FC236}">
                        <a16:creationId xmlns:a16="http://schemas.microsoft.com/office/drawing/2014/main" id="{16F1C851-E203-F224-35A5-C0BB5BA6640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0" name="Group 319">
                  <a:extLst>
                    <a:ext uri="{FF2B5EF4-FFF2-40B4-BE49-F238E27FC236}">
                      <a16:creationId xmlns:a16="http://schemas.microsoft.com/office/drawing/2014/main" id="{6136F67C-BF8A-3645-8A1D-22F811173A8E}"/>
                    </a:ext>
                  </a:extLst>
                </p:cNvPr>
                <p:cNvGrpSpPr/>
                <p:nvPr/>
              </p:nvGrpSpPr>
              <p:grpSpPr>
                <a:xfrm>
                  <a:off x="10368476" y="4781692"/>
                  <a:ext cx="381094" cy="106135"/>
                  <a:chOff x="2613790" y="3344966"/>
                  <a:chExt cx="766018" cy="370507"/>
                </a:xfrm>
              </p:grpSpPr>
              <p:sp>
                <p:nvSpPr>
                  <p:cNvPr id="348" name="Freeform 347">
                    <a:extLst>
                      <a:ext uri="{FF2B5EF4-FFF2-40B4-BE49-F238E27FC236}">
                        <a16:creationId xmlns:a16="http://schemas.microsoft.com/office/drawing/2014/main" id="{96604530-3C9F-7B77-CDEA-3F353A1FC08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49" name="Freeform 348">
                    <a:extLst>
                      <a:ext uri="{FF2B5EF4-FFF2-40B4-BE49-F238E27FC236}">
                        <a16:creationId xmlns:a16="http://schemas.microsoft.com/office/drawing/2014/main" id="{C83FAA72-A4E8-5098-F707-BF0375308B8D}"/>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1" name="Group 320">
                  <a:extLst>
                    <a:ext uri="{FF2B5EF4-FFF2-40B4-BE49-F238E27FC236}">
                      <a16:creationId xmlns:a16="http://schemas.microsoft.com/office/drawing/2014/main" id="{5834C7B8-DB2B-D7F8-AEBD-898417BBD384}"/>
                    </a:ext>
                  </a:extLst>
                </p:cNvPr>
                <p:cNvGrpSpPr/>
                <p:nvPr/>
              </p:nvGrpSpPr>
              <p:grpSpPr>
                <a:xfrm>
                  <a:off x="10519962" y="4991539"/>
                  <a:ext cx="381094" cy="106135"/>
                  <a:chOff x="2613790" y="3344966"/>
                  <a:chExt cx="766018" cy="370507"/>
                </a:xfrm>
              </p:grpSpPr>
              <p:sp>
                <p:nvSpPr>
                  <p:cNvPr id="346" name="Freeform 345">
                    <a:extLst>
                      <a:ext uri="{FF2B5EF4-FFF2-40B4-BE49-F238E27FC236}">
                        <a16:creationId xmlns:a16="http://schemas.microsoft.com/office/drawing/2014/main" id="{B8A7FA51-79A6-0942-FEA0-ACCE95ECC31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47" name="Freeform 346">
                    <a:extLst>
                      <a:ext uri="{FF2B5EF4-FFF2-40B4-BE49-F238E27FC236}">
                        <a16:creationId xmlns:a16="http://schemas.microsoft.com/office/drawing/2014/main" id="{2B853B5A-6CA1-EBEF-33CA-37EF74DF8F57}"/>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2" name="Group 321">
                  <a:extLst>
                    <a:ext uri="{FF2B5EF4-FFF2-40B4-BE49-F238E27FC236}">
                      <a16:creationId xmlns:a16="http://schemas.microsoft.com/office/drawing/2014/main" id="{5C7FE987-D5AC-70C1-2065-A6299E188684}"/>
                    </a:ext>
                  </a:extLst>
                </p:cNvPr>
                <p:cNvGrpSpPr/>
                <p:nvPr/>
              </p:nvGrpSpPr>
              <p:grpSpPr>
                <a:xfrm>
                  <a:off x="10047679" y="5108688"/>
                  <a:ext cx="381094" cy="106135"/>
                  <a:chOff x="2613790" y="3344966"/>
                  <a:chExt cx="766018" cy="370507"/>
                </a:xfrm>
              </p:grpSpPr>
              <p:sp>
                <p:nvSpPr>
                  <p:cNvPr id="344" name="Freeform 343">
                    <a:extLst>
                      <a:ext uri="{FF2B5EF4-FFF2-40B4-BE49-F238E27FC236}">
                        <a16:creationId xmlns:a16="http://schemas.microsoft.com/office/drawing/2014/main" id="{E0601B74-BC4E-0AD5-1208-AA8DD6751957}"/>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45" name="Freeform 344">
                    <a:extLst>
                      <a:ext uri="{FF2B5EF4-FFF2-40B4-BE49-F238E27FC236}">
                        <a16:creationId xmlns:a16="http://schemas.microsoft.com/office/drawing/2014/main" id="{AEAA002A-6A76-8F27-23B8-B8E0AD505DB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3" name="Group 322">
                  <a:extLst>
                    <a:ext uri="{FF2B5EF4-FFF2-40B4-BE49-F238E27FC236}">
                      <a16:creationId xmlns:a16="http://schemas.microsoft.com/office/drawing/2014/main" id="{77152A2E-7EC4-6D2F-417F-334F6360738C}"/>
                    </a:ext>
                  </a:extLst>
                </p:cNvPr>
                <p:cNvGrpSpPr/>
                <p:nvPr/>
              </p:nvGrpSpPr>
              <p:grpSpPr>
                <a:xfrm>
                  <a:off x="9736301" y="5090069"/>
                  <a:ext cx="381094" cy="106135"/>
                  <a:chOff x="2613790" y="3344966"/>
                  <a:chExt cx="766018" cy="370507"/>
                </a:xfrm>
              </p:grpSpPr>
              <p:sp>
                <p:nvSpPr>
                  <p:cNvPr id="342" name="Freeform 341">
                    <a:extLst>
                      <a:ext uri="{FF2B5EF4-FFF2-40B4-BE49-F238E27FC236}">
                        <a16:creationId xmlns:a16="http://schemas.microsoft.com/office/drawing/2014/main" id="{550FCDBD-BEE9-07E8-FCD4-0D444656DB32}"/>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43" name="Freeform 342">
                    <a:extLst>
                      <a:ext uri="{FF2B5EF4-FFF2-40B4-BE49-F238E27FC236}">
                        <a16:creationId xmlns:a16="http://schemas.microsoft.com/office/drawing/2014/main" id="{D3068044-BAF1-AB33-4E8C-BBE9209355B7}"/>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4" name="Group 323">
                  <a:extLst>
                    <a:ext uri="{FF2B5EF4-FFF2-40B4-BE49-F238E27FC236}">
                      <a16:creationId xmlns:a16="http://schemas.microsoft.com/office/drawing/2014/main" id="{EA053D2D-B938-41DF-1010-B3E0B06476CE}"/>
                    </a:ext>
                  </a:extLst>
                </p:cNvPr>
                <p:cNvGrpSpPr/>
                <p:nvPr/>
              </p:nvGrpSpPr>
              <p:grpSpPr>
                <a:xfrm>
                  <a:off x="9585212" y="5019094"/>
                  <a:ext cx="381094" cy="106135"/>
                  <a:chOff x="2613790" y="3344966"/>
                  <a:chExt cx="766018" cy="370507"/>
                </a:xfrm>
              </p:grpSpPr>
              <p:sp>
                <p:nvSpPr>
                  <p:cNvPr id="340" name="Freeform 339">
                    <a:extLst>
                      <a:ext uri="{FF2B5EF4-FFF2-40B4-BE49-F238E27FC236}">
                        <a16:creationId xmlns:a16="http://schemas.microsoft.com/office/drawing/2014/main" id="{F646A74B-296A-F3FB-B812-3027445A2BAE}"/>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41" name="Freeform 340">
                    <a:extLst>
                      <a:ext uri="{FF2B5EF4-FFF2-40B4-BE49-F238E27FC236}">
                        <a16:creationId xmlns:a16="http://schemas.microsoft.com/office/drawing/2014/main" id="{3733029B-C185-8804-7CEE-D95F068865BF}"/>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5" name="Group 324">
                  <a:extLst>
                    <a:ext uri="{FF2B5EF4-FFF2-40B4-BE49-F238E27FC236}">
                      <a16:creationId xmlns:a16="http://schemas.microsoft.com/office/drawing/2014/main" id="{E7126C5A-52C7-4FA7-0C49-4BB4DC5777F8}"/>
                    </a:ext>
                  </a:extLst>
                </p:cNvPr>
                <p:cNvGrpSpPr/>
                <p:nvPr/>
              </p:nvGrpSpPr>
              <p:grpSpPr>
                <a:xfrm>
                  <a:off x="10187129" y="4968905"/>
                  <a:ext cx="381094" cy="106135"/>
                  <a:chOff x="2613790" y="3344966"/>
                  <a:chExt cx="766018" cy="370507"/>
                </a:xfrm>
              </p:grpSpPr>
              <p:sp>
                <p:nvSpPr>
                  <p:cNvPr id="338" name="Freeform 337">
                    <a:extLst>
                      <a:ext uri="{FF2B5EF4-FFF2-40B4-BE49-F238E27FC236}">
                        <a16:creationId xmlns:a16="http://schemas.microsoft.com/office/drawing/2014/main" id="{7DB63C11-EB78-BDC8-96E5-ECA3521B9DED}"/>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39" name="Freeform 338">
                    <a:extLst>
                      <a:ext uri="{FF2B5EF4-FFF2-40B4-BE49-F238E27FC236}">
                        <a16:creationId xmlns:a16="http://schemas.microsoft.com/office/drawing/2014/main" id="{A5A0DB91-C677-0A41-B953-6697C9BC9787}"/>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6" name="Group 325">
                  <a:extLst>
                    <a:ext uri="{FF2B5EF4-FFF2-40B4-BE49-F238E27FC236}">
                      <a16:creationId xmlns:a16="http://schemas.microsoft.com/office/drawing/2014/main" id="{86A4FF20-1430-CEF9-CB89-5B6E3EE4CA85}"/>
                    </a:ext>
                  </a:extLst>
                </p:cNvPr>
                <p:cNvGrpSpPr/>
                <p:nvPr/>
              </p:nvGrpSpPr>
              <p:grpSpPr>
                <a:xfrm>
                  <a:off x="10219829" y="4872458"/>
                  <a:ext cx="381094" cy="106135"/>
                  <a:chOff x="2613790" y="3344966"/>
                  <a:chExt cx="766018" cy="370507"/>
                </a:xfrm>
              </p:grpSpPr>
              <p:sp>
                <p:nvSpPr>
                  <p:cNvPr id="336" name="Freeform 335">
                    <a:extLst>
                      <a:ext uri="{FF2B5EF4-FFF2-40B4-BE49-F238E27FC236}">
                        <a16:creationId xmlns:a16="http://schemas.microsoft.com/office/drawing/2014/main" id="{F3E53907-E2CD-7250-5D7D-01009111FC8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37" name="Freeform 336">
                    <a:extLst>
                      <a:ext uri="{FF2B5EF4-FFF2-40B4-BE49-F238E27FC236}">
                        <a16:creationId xmlns:a16="http://schemas.microsoft.com/office/drawing/2014/main" id="{0C8A9FF4-475D-A1D8-65D4-9DEFA7917A53}"/>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7" name="Group 326">
                  <a:extLst>
                    <a:ext uri="{FF2B5EF4-FFF2-40B4-BE49-F238E27FC236}">
                      <a16:creationId xmlns:a16="http://schemas.microsoft.com/office/drawing/2014/main" id="{B361B383-ED51-7641-9359-D18391B07F05}"/>
                    </a:ext>
                  </a:extLst>
                </p:cNvPr>
                <p:cNvGrpSpPr/>
                <p:nvPr/>
              </p:nvGrpSpPr>
              <p:grpSpPr>
                <a:xfrm>
                  <a:off x="9905006" y="4921377"/>
                  <a:ext cx="381094" cy="106135"/>
                  <a:chOff x="2613790" y="3344966"/>
                  <a:chExt cx="766018" cy="370507"/>
                </a:xfrm>
              </p:grpSpPr>
              <p:sp>
                <p:nvSpPr>
                  <p:cNvPr id="334" name="Freeform 333">
                    <a:extLst>
                      <a:ext uri="{FF2B5EF4-FFF2-40B4-BE49-F238E27FC236}">
                        <a16:creationId xmlns:a16="http://schemas.microsoft.com/office/drawing/2014/main" id="{7C91B7ED-CE3E-731C-F8D7-42BA79D31BA6}"/>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35" name="Freeform 334">
                    <a:extLst>
                      <a:ext uri="{FF2B5EF4-FFF2-40B4-BE49-F238E27FC236}">
                        <a16:creationId xmlns:a16="http://schemas.microsoft.com/office/drawing/2014/main" id="{4FBAAE62-D8F4-CB2A-3786-A38A60BE82FA}"/>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8" name="Group 327">
                  <a:extLst>
                    <a:ext uri="{FF2B5EF4-FFF2-40B4-BE49-F238E27FC236}">
                      <a16:creationId xmlns:a16="http://schemas.microsoft.com/office/drawing/2014/main" id="{2C64D579-1840-6385-A159-8D84E2B0BCEB}"/>
                    </a:ext>
                  </a:extLst>
                </p:cNvPr>
                <p:cNvGrpSpPr/>
                <p:nvPr/>
              </p:nvGrpSpPr>
              <p:grpSpPr>
                <a:xfrm>
                  <a:off x="9530764" y="4890304"/>
                  <a:ext cx="381094" cy="106135"/>
                  <a:chOff x="2613790" y="3344966"/>
                  <a:chExt cx="766018" cy="370507"/>
                </a:xfrm>
              </p:grpSpPr>
              <p:sp>
                <p:nvSpPr>
                  <p:cNvPr id="332" name="Freeform 331">
                    <a:extLst>
                      <a:ext uri="{FF2B5EF4-FFF2-40B4-BE49-F238E27FC236}">
                        <a16:creationId xmlns:a16="http://schemas.microsoft.com/office/drawing/2014/main" id="{7A85DC05-C705-B9A4-3B03-7BC599DAE40E}"/>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33" name="Freeform 332">
                    <a:extLst>
                      <a:ext uri="{FF2B5EF4-FFF2-40B4-BE49-F238E27FC236}">
                        <a16:creationId xmlns:a16="http://schemas.microsoft.com/office/drawing/2014/main" id="{B7BC4C84-D9DF-FB33-6584-BFC84C790830}"/>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329" name="Group 328">
                  <a:extLst>
                    <a:ext uri="{FF2B5EF4-FFF2-40B4-BE49-F238E27FC236}">
                      <a16:creationId xmlns:a16="http://schemas.microsoft.com/office/drawing/2014/main" id="{04107B04-74B9-6663-DA3C-13336C74A4D3}"/>
                    </a:ext>
                  </a:extLst>
                </p:cNvPr>
                <p:cNvGrpSpPr/>
                <p:nvPr/>
              </p:nvGrpSpPr>
              <p:grpSpPr>
                <a:xfrm>
                  <a:off x="9892411" y="4844767"/>
                  <a:ext cx="381094" cy="106135"/>
                  <a:chOff x="2613790" y="3344966"/>
                  <a:chExt cx="766018" cy="370507"/>
                </a:xfrm>
              </p:grpSpPr>
              <p:sp>
                <p:nvSpPr>
                  <p:cNvPr id="330" name="Freeform 329">
                    <a:extLst>
                      <a:ext uri="{FF2B5EF4-FFF2-40B4-BE49-F238E27FC236}">
                        <a16:creationId xmlns:a16="http://schemas.microsoft.com/office/drawing/2014/main" id="{CDDBA0AC-8BDB-996E-E389-C5380CF49FA7}"/>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31" name="Freeform 330">
                    <a:extLst>
                      <a:ext uri="{FF2B5EF4-FFF2-40B4-BE49-F238E27FC236}">
                        <a16:creationId xmlns:a16="http://schemas.microsoft.com/office/drawing/2014/main" id="{0D8813D0-492C-6D61-413D-C09B081AE64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nvGrpSpPr>
              <p:cNvPr id="153" name="Group 152">
                <a:extLst>
                  <a:ext uri="{FF2B5EF4-FFF2-40B4-BE49-F238E27FC236}">
                    <a16:creationId xmlns:a16="http://schemas.microsoft.com/office/drawing/2014/main" id="{2DD5B815-F0F2-F006-9928-04935C085918}"/>
                  </a:ext>
                </a:extLst>
              </p:cNvPr>
              <p:cNvGrpSpPr/>
              <p:nvPr/>
            </p:nvGrpSpPr>
            <p:grpSpPr>
              <a:xfrm>
                <a:off x="5677357" y="4994742"/>
                <a:ext cx="1801865" cy="443672"/>
                <a:chOff x="9584160" y="4814368"/>
                <a:chExt cx="1801865" cy="443672"/>
              </a:xfrm>
            </p:grpSpPr>
            <p:grpSp>
              <p:nvGrpSpPr>
                <p:cNvPr id="225" name="Group 224">
                  <a:extLst>
                    <a:ext uri="{FF2B5EF4-FFF2-40B4-BE49-F238E27FC236}">
                      <a16:creationId xmlns:a16="http://schemas.microsoft.com/office/drawing/2014/main" id="{DFCB10F9-3924-FADD-0DD3-38624452EB64}"/>
                    </a:ext>
                  </a:extLst>
                </p:cNvPr>
                <p:cNvGrpSpPr/>
                <p:nvPr/>
              </p:nvGrpSpPr>
              <p:grpSpPr>
                <a:xfrm>
                  <a:off x="9615009" y="4832467"/>
                  <a:ext cx="1771016" cy="412503"/>
                  <a:chOff x="5891514" y="2977521"/>
                  <a:chExt cx="394986" cy="105040"/>
                </a:xfrm>
              </p:grpSpPr>
              <p:sp>
                <p:nvSpPr>
                  <p:cNvPr id="314" name="Oval 313">
                    <a:extLst>
                      <a:ext uri="{FF2B5EF4-FFF2-40B4-BE49-F238E27FC236}">
                        <a16:creationId xmlns:a16="http://schemas.microsoft.com/office/drawing/2014/main" id="{53D0CB38-7AA7-2007-F706-31ABC00DC1A1}"/>
                      </a:ext>
                    </a:extLst>
                  </p:cNvPr>
                  <p:cNvSpPr/>
                  <p:nvPr/>
                </p:nvSpPr>
                <p:spPr>
                  <a:xfrm>
                    <a:off x="5891514" y="2977521"/>
                    <a:ext cx="277792" cy="105040"/>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315" name="Straight Connector 314">
                    <a:extLst>
                      <a:ext uri="{FF2B5EF4-FFF2-40B4-BE49-F238E27FC236}">
                        <a16:creationId xmlns:a16="http://schemas.microsoft.com/office/drawing/2014/main" id="{101B0F2F-0D89-516B-E462-29D0388BE4F0}"/>
                      </a:ext>
                    </a:extLst>
                  </p:cNvPr>
                  <p:cNvCxnSpPr/>
                  <p:nvPr/>
                </p:nvCxnSpPr>
                <p:spPr>
                  <a:xfrm>
                    <a:off x="6169306" y="3032125"/>
                    <a:ext cx="917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1BA6E7A-5824-CF42-FAAD-0E8B96C2C6EB}"/>
                      </a:ext>
                    </a:extLst>
                  </p:cNvPr>
                  <p:cNvCxnSpPr/>
                  <p:nvPr/>
                </p:nvCxnSpPr>
                <p:spPr>
                  <a:xfrm>
                    <a:off x="6261100" y="3030041"/>
                    <a:ext cx="25400" cy="52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33CFDEA7-EF4E-AD43-E48B-3331464AE439}"/>
                    </a:ext>
                  </a:extLst>
                </p:cNvPr>
                <p:cNvGrpSpPr/>
                <p:nvPr/>
              </p:nvGrpSpPr>
              <p:grpSpPr>
                <a:xfrm>
                  <a:off x="9584160" y="4814368"/>
                  <a:ext cx="1340576" cy="443672"/>
                  <a:chOff x="9569312" y="4843532"/>
                  <a:chExt cx="1340576" cy="443672"/>
                </a:xfrm>
              </p:grpSpPr>
              <p:grpSp>
                <p:nvGrpSpPr>
                  <p:cNvPr id="227" name="Group 226">
                    <a:extLst>
                      <a:ext uri="{FF2B5EF4-FFF2-40B4-BE49-F238E27FC236}">
                        <a16:creationId xmlns:a16="http://schemas.microsoft.com/office/drawing/2014/main" id="{4BE5359B-88FA-260F-B406-C43D22519FF3}"/>
                      </a:ext>
                    </a:extLst>
                  </p:cNvPr>
                  <p:cNvGrpSpPr/>
                  <p:nvPr/>
                </p:nvGrpSpPr>
                <p:grpSpPr>
                  <a:xfrm>
                    <a:off x="9569312" y="4845331"/>
                    <a:ext cx="1340576" cy="441873"/>
                    <a:chOff x="8707519" y="2793976"/>
                    <a:chExt cx="1340576" cy="441873"/>
                  </a:xfrm>
                </p:grpSpPr>
                <p:grpSp>
                  <p:nvGrpSpPr>
                    <p:cNvPr id="247" name="Group 246">
                      <a:extLst>
                        <a:ext uri="{FF2B5EF4-FFF2-40B4-BE49-F238E27FC236}">
                          <a16:creationId xmlns:a16="http://schemas.microsoft.com/office/drawing/2014/main" id="{6E676E6F-7F8F-2907-0B7A-D94FC7E84941}"/>
                        </a:ext>
                      </a:extLst>
                    </p:cNvPr>
                    <p:cNvGrpSpPr/>
                    <p:nvPr/>
                  </p:nvGrpSpPr>
                  <p:grpSpPr>
                    <a:xfrm flipV="1">
                      <a:off x="9090735" y="3047002"/>
                      <a:ext cx="266217" cy="62160"/>
                      <a:chOff x="3883305" y="3031233"/>
                      <a:chExt cx="266217" cy="301451"/>
                    </a:xfrm>
                  </p:grpSpPr>
                  <p:sp>
                    <p:nvSpPr>
                      <p:cNvPr id="312" name="Freeform 311">
                        <a:extLst>
                          <a:ext uri="{FF2B5EF4-FFF2-40B4-BE49-F238E27FC236}">
                            <a16:creationId xmlns:a16="http://schemas.microsoft.com/office/drawing/2014/main" id="{B668F4B0-637C-B900-530B-9A368867AB1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13" name="Freeform 312">
                        <a:extLst>
                          <a:ext uri="{FF2B5EF4-FFF2-40B4-BE49-F238E27FC236}">
                            <a16:creationId xmlns:a16="http://schemas.microsoft.com/office/drawing/2014/main" id="{CCEA999A-59BA-9044-7364-5D9ABF97A22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48" name="Group 247">
                      <a:extLst>
                        <a:ext uri="{FF2B5EF4-FFF2-40B4-BE49-F238E27FC236}">
                          <a16:creationId xmlns:a16="http://schemas.microsoft.com/office/drawing/2014/main" id="{62D4AFC4-F824-A5B5-DE4D-5DC125814EFF}"/>
                        </a:ext>
                      </a:extLst>
                    </p:cNvPr>
                    <p:cNvGrpSpPr/>
                    <p:nvPr/>
                  </p:nvGrpSpPr>
                  <p:grpSpPr>
                    <a:xfrm>
                      <a:off x="8707519" y="2793976"/>
                      <a:ext cx="1340576" cy="441873"/>
                      <a:chOff x="8707519" y="2793976"/>
                      <a:chExt cx="1340576" cy="441873"/>
                    </a:xfrm>
                  </p:grpSpPr>
                  <p:grpSp>
                    <p:nvGrpSpPr>
                      <p:cNvPr id="249" name="Group 248">
                        <a:extLst>
                          <a:ext uri="{FF2B5EF4-FFF2-40B4-BE49-F238E27FC236}">
                            <a16:creationId xmlns:a16="http://schemas.microsoft.com/office/drawing/2014/main" id="{A46365F2-9122-E0EA-800B-EFCC4E3A8AC9}"/>
                          </a:ext>
                        </a:extLst>
                      </p:cNvPr>
                      <p:cNvGrpSpPr/>
                      <p:nvPr/>
                    </p:nvGrpSpPr>
                    <p:grpSpPr>
                      <a:xfrm>
                        <a:off x="9234027" y="2793976"/>
                        <a:ext cx="266217" cy="71001"/>
                        <a:chOff x="3883305" y="3031233"/>
                        <a:chExt cx="266217" cy="301451"/>
                      </a:xfrm>
                    </p:grpSpPr>
                    <p:sp>
                      <p:nvSpPr>
                        <p:cNvPr id="310" name="Freeform 309">
                          <a:extLst>
                            <a:ext uri="{FF2B5EF4-FFF2-40B4-BE49-F238E27FC236}">
                              <a16:creationId xmlns:a16="http://schemas.microsoft.com/office/drawing/2014/main" id="{4C968375-A0B2-79D9-CFC0-FCC50E1178C2}"/>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11" name="Freeform 310">
                          <a:extLst>
                            <a:ext uri="{FF2B5EF4-FFF2-40B4-BE49-F238E27FC236}">
                              <a16:creationId xmlns:a16="http://schemas.microsoft.com/office/drawing/2014/main" id="{98C7216D-6538-996E-2DC8-5235E120AD36}"/>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0" name="Group 249">
                        <a:extLst>
                          <a:ext uri="{FF2B5EF4-FFF2-40B4-BE49-F238E27FC236}">
                            <a16:creationId xmlns:a16="http://schemas.microsoft.com/office/drawing/2014/main" id="{E3E3EF28-7FA6-D054-C2D6-C730B093431C}"/>
                          </a:ext>
                        </a:extLst>
                      </p:cNvPr>
                      <p:cNvGrpSpPr/>
                      <p:nvPr/>
                    </p:nvGrpSpPr>
                    <p:grpSpPr>
                      <a:xfrm>
                        <a:off x="9629793" y="2847395"/>
                        <a:ext cx="266217" cy="71001"/>
                        <a:chOff x="3883305" y="3031233"/>
                        <a:chExt cx="266217" cy="301451"/>
                      </a:xfrm>
                    </p:grpSpPr>
                    <p:sp>
                      <p:nvSpPr>
                        <p:cNvPr id="308" name="Freeform 307">
                          <a:extLst>
                            <a:ext uri="{FF2B5EF4-FFF2-40B4-BE49-F238E27FC236}">
                              <a16:creationId xmlns:a16="http://schemas.microsoft.com/office/drawing/2014/main" id="{794FF3B2-4AC9-6F10-369E-FF6CEF20A5A5}"/>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09" name="Freeform 308">
                          <a:extLst>
                            <a:ext uri="{FF2B5EF4-FFF2-40B4-BE49-F238E27FC236}">
                              <a16:creationId xmlns:a16="http://schemas.microsoft.com/office/drawing/2014/main" id="{E1728801-EB85-0B43-E61B-B996E001FD8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1" name="Group 250">
                        <a:extLst>
                          <a:ext uri="{FF2B5EF4-FFF2-40B4-BE49-F238E27FC236}">
                            <a16:creationId xmlns:a16="http://schemas.microsoft.com/office/drawing/2014/main" id="{6D0855F7-CF15-0EB1-331E-0394FF816096}"/>
                          </a:ext>
                        </a:extLst>
                      </p:cNvPr>
                      <p:cNvGrpSpPr/>
                      <p:nvPr/>
                    </p:nvGrpSpPr>
                    <p:grpSpPr>
                      <a:xfrm>
                        <a:off x="8985466" y="2808801"/>
                        <a:ext cx="266217" cy="71001"/>
                        <a:chOff x="3883305" y="3031233"/>
                        <a:chExt cx="266217" cy="301451"/>
                      </a:xfrm>
                    </p:grpSpPr>
                    <p:sp>
                      <p:nvSpPr>
                        <p:cNvPr id="306" name="Freeform 305">
                          <a:extLst>
                            <a:ext uri="{FF2B5EF4-FFF2-40B4-BE49-F238E27FC236}">
                              <a16:creationId xmlns:a16="http://schemas.microsoft.com/office/drawing/2014/main" id="{80D11FA8-0C87-1379-CD30-4414C247C76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07" name="Freeform 306">
                          <a:extLst>
                            <a:ext uri="{FF2B5EF4-FFF2-40B4-BE49-F238E27FC236}">
                              <a16:creationId xmlns:a16="http://schemas.microsoft.com/office/drawing/2014/main" id="{DC4BECDE-592D-9445-8BBD-E6F60E41074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2" name="Group 251">
                        <a:extLst>
                          <a:ext uri="{FF2B5EF4-FFF2-40B4-BE49-F238E27FC236}">
                            <a16:creationId xmlns:a16="http://schemas.microsoft.com/office/drawing/2014/main" id="{9B8EF771-8636-5B32-6228-F91B80AE60D4}"/>
                          </a:ext>
                        </a:extLst>
                      </p:cNvPr>
                      <p:cNvGrpSpPr/>
                      <p:nvPr/>
                    </p:nvGrpSpPr>
                    <p:grpSpPr>
                      <a:xfrm>
                        <a:off x="9401538" y="2860874"/>
                        <a:ext cx="266217" cy="71001"/>
                        <a:chOff x="3883305" y="3031233"/>
                        <a:chExt cx="266217" cy="301451"/>
                      </a:xfrm>
                    </p:grpSpPr>
                    <p:sp>
                      <p:nvSpPr>
                        <p:cNvPr id="304" name="Freeform 303">
                          <a:extLst>
                            <a:ext uri="{FF2B5EF4-FFF2-40B4-BE49-F238E27FC236}">
                              <a16:creationId xmlns:a16="http://schemas.microsoft.com/office/drawing/2014/main" id="{E8F75685-BCDD-1A83-67EB-66BE4B81546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05" name="Freeform 304">
                          <a:extLst>
                            <a:ext uri="{FF2B5EF4-FFF2-40B4-BE49-F238E27FC236}">
                              <a16:creationId xmlns:a16="http://schemas.microsoft.com/office/drawing/2014/main" id="{96A6DDE6-E97D-A949-6C61-AAE3BF50C31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3" name="Group 252">
                        <a:extLst>
                          <a:ext uri="{FF2B5EF4-FFF2-40B4-BE49-F238E27FC236}">
                            <a16:creationId xmlns:a16="http://schemas.microsoft.com/office/drawing/2014/main" id="{E71D0FBE-631A-6EE3-6BB9-4D62AE9B399D}"/>
                          </a:ext>
                        </a:extLst>
                      </p:cNvPr>
                      <p:cNvGrpSpPr/>
                      <p:nvPr/>
                    </p:nvGrpSpPr>
                    <p:grpSpPr>
                      <a:xfrm>
                        <a:off x="9149803" y="2874460"/>
                        <a:ext cx="266217" cy="71001"/>
                        <a:chOff x="3883305" y="3031233"/>
                        <a:chExt cx="266217" cy="301451"/>
                      </a:xfrm>
                    </p:grpSpPr>
                    <p:sp>
                      <p:nvSpPr>
                        <p:cNvPr id="302" name="Freeform 301">
                          <a:extLst>
                            <a:ext uri="{FF2B5EF4-FFF2-40B4-BE49-F238E27FC236}">
                              <a16:creationId xmlns:a16="http://schemas.microsoft.com/office/drawing/2014/main" id="{0CFAEEE8-DC7C-BC29-C0CF-39F0F6F5568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03" name="Freeform 302">
                          <a:extLst>
                            <a:ext uri="{FF2B5EF4-FFF2-40B4-BE49-F238E27FC236}">
                              <a16:creationId xmlns:a16="http://schemas.microsoft.com/office/drawing/2014/main" id="{2A58B1D6-6357-1B36-9287-320AE7483C2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4" name="Group 253">
                        <a:extLst>
                          <a:ext uri="{FF2B5EF4-FFF2-40B4-BE49-F238E27FC236}">
                            <a16:creationId xmlns:a16="http://schemas.microsoft.com/office/drawing/2014/main" id="{303A2604-66DE-3030-1ED4-06BE58577813}"/>
                          </a:ext>
                        </a:extLst>
                      </p:cNvPr>
                      <p:cNvGrpSpPr/>
                      <p:nvPr/>
                    </p:nvGrpSpPr>
                    <p:grpSpPr>
                      <a:xfrm>
                        <a:off x="8707519" y="2931157"/>
                        <a:ext cx="266217" cy="71001"/>
                        <a:chOff x="3883305" y="3031233"/>
                        <a:chExt cx="266217" cy="301451"/>
                      </a:xfrm>
                    </p:grpSpPr>
                    <p:sp>
                      <p:nvSpPr>
                        <p:cNvPr id="300" name="Freeform 299">
                          <a:extLst>
                            <a:ext uri="{FF2B5EF4-FFF2-40B4-BE49-F238E27FC236}">
                              <a16:creationId xmlns:a16="http://schemas.microsoft.com/office/drawing/2014/main" id="{61454018-7419-08CD-1889-6F048F9809EB}"/>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301" name="Freeform 300">
                          <a:extLst>
                            <a:ext uri="{FF2B5EF4-FFF2-40B4-BE49-F238E27FC236}">
                              <a16:creationId xmlns:a16="http://schemas.microsoft.com/office/drawing/2014/main" id="{724B0850-9746-D452-5CD8-BE003A1B230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5" name="Group 254">
                        <a:extLst>
                          <a:ext uri="{FF2B5EF4-FFF2-40B4-BE49-F238E27FC236}">
                            <a16:creationId xmlns:a16="http://schemas.microsoft.com/office/drawing/2014/main" id="{0E3F4C1A-0AF2-52D3-A812-5B0E99CEE7B8}"/>
                          </a:ext>
                        </a:extLst>
                      </p:cNvPr>
                      <p:cNvGrpSpPr/>
                      <p:nvPr/>
                    </p:nvGrpSpPr>
                    <p:grpSpPr>
                      <a:xfrm>
                        <a:off x="9781878" y="2981492"/>
                        <a:ext cx="266217" cy="71001"/>
                        <a:chOff x="3883305" y="3031233"/>
                        <a:chExt cx="266217" cy="301451"/>
                      </a:xfrm>
                    </p:grpSpPr>
                    <p:sp>
                      <p:nvSpPr>
                        <p:cNvPr id="298" name="Freeform 297">
                          <a:extLst>
                            <a:ext uri="{FF2B5EF4-FFF2-40B4-BE49-F238E27FC236}">
                              <a16:creationId xmlns:a16="http://schemas.microsoft.com/office/drawing/2014/main" id="{3588A34C-1BE9-F21F-EACA-6367974DF2B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99" name="Freeform 298">
                          <a:extLst>
                            <a:ext uri="{FF2B5EF4-FFF2-40B4-BE49-F238E27FC236}">
                              <a16:creationId xmlns:a16="http://schemas.microsoft.com/office/drawing/2014/main" id="{80EE7997-4402-7FD1-1F0F-F33532BDA16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6" name="Group 255">
                        <a:extLst>
                          <a:ext uri="{FF2B5EF4-FFF2-40B4-BE49-F238E27FC236}">
                            <a16:creationId xmlns:a16="http://schemas.microsoft.com/office/drawing/2014/main" id="{D1743F40-CD8A-52BB-BB0C-6585977002D9}"/>
                          </a:ext>
                        </a:extLst>
                      </p:cNvPr>
                      <p:cNvGrpSpPr/>
                      <p:nvPr/>
                    </p:nvGrpSpPr>
                    <p:grpSpPr>
                      <a:xfrm>
                        <a:off x="9562800" y="2932026"/>
                        <a:ext cx="266217" cy="71001"/>
                        <a:chOff x="3883305" y="3031233"/>
                        <a:chExt cx="266217" cy="301451"/>
                      </a:xfrm>
                    </p:grpSpPr>
                    <p:sp>
                      <p:nvSpPr>
                        <p:cNvPr id="296" name="Freeform 295">
                          <a:extLst>
                            <a:ext uri="{FF2B5EF4-FFF2-40B4-BE49-F238E27FC236}">
                              <a16:creationId xmlns:a16="http://schemas.microsoft.com/office/drawing/2014/main" id="{9B32A779-9D8A-90FF-B31A-5F2A80CE55F1}"/>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97" name="Freeform 296">
                          <a:extLst>
                            <a:ext uri="{FF2B5EF4-FFF2-40B4-BE49-F238E27FC236}">
                              <a16:creationId xmlns:a16="http://schemas.microsoft.com/office/drawing/2014/main" id="{1AF0913C-4C84-EAD6-7631-6A26AD457EC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7" name="Group 256">
                        <a:extLst>
                          <a:ext uri="{FF2B5EF4-FFF2-40B4-BE49-F238E27FC236}">
                            <a16:creationId xmlns:a16="http://schemas.microsoft.com/office/drawing/2014/main" id="{C2D65708-B4FB-1CE8-38D1-21304CEB09DC}"/>
                          </a:ext>
                        </a:extLst>
                      </p:cNvPr>
                      <p:cNvGrpSpPr/>
                      <p:nvPr/>
                    </p:nvGrpSpPr>
                    <p:grpSpPr>
                      <a:xfrm>
                        <a:off x="9705717" y="3066590"/>
                        <a:ext cx="266217" cy="71001"/>
                        <a:chOff x="3883305" y="3031233"/>
                        <a:chExt cx="266217" cy="301451"/>
                      </a:xfrm>
                    </p:grpSpPr>
                    <p:sp>
                      <p:nvSpPr>
                        <p:cNvPr id="294" name="Freeform 293">
                          <a:extLst>
                            <a:ext uri="{FF2B5EF4-FFF2-40B4-BE49-F238E27FC236}">
                              <a16:creationId xmlns:a16="http://schemas.microsoft.com/office/drawing/2014/main" id="{3C842662-F3D6-2098-25E6-057CE2F12402}"/>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95" name="Freeform 294">
                          <a:extLst>
                            <a:ext uri="{FF2B5EF4-FFF2-40B4-BE49-F238E27FC236}">
                              <a16:creationId xmlns:a16="http://schemas.microsoft.com/office/drawing/2014/main" id="{8E5E471C-4E99-71D9-55E7-80D2E70F4F4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8" name="Group 257">
                        <a:extLst>
                          <a:ext uri="{FF2B5EF4-FFF2-40B4-BE49-F238E27FC236}">
                            <a16:creationId xmlns:a16="http://schemas.microsoft.com/office/drawing/2014/main" id="{163A73AF-87D0-1AB5-6B37-96128E323527}"/>
                          </a:ext>
                        </a:extLst>
                      </p:cNvPr>
                      <p:cNvGrpSpPr/>
                      <p:nvPr/>
                    </p:nvGrpSpPr>
                    <p:grpSpPr>
                      <a:xfrm flipV="1">
                        <a:off x="9552330" y="2997246"/>
                        <a:ext cx="266217" cy="62160"/>
                        <a:chOff x="3883305" y="3031233"/>
                        <a:chExt cx="266217" cy="301451"/>
                      </a:xfrm>
                    </p:grpSpPr>
                    <p:sp>
                      <p:nvSpPr>
                        <p:cNvPr id="292" name="Freeform 291">
                          <a:extLst>
                            <a:ext uri="{FF2B5EF4-FFF2-40B4-BE49-F238E27FC236}">
                              <a16:creationId xmlns:a16="http://schemas.microsoft.com/office/drawing/2014/main" id="{9A84244F-77FA-122B-E44E-F1E428595446}"/>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93" name="Freeform 292">
                          <a:extLst>
                            <a:ext uri="{FF2B5EF4-FFF2-40B4-BE49-F238E27FC236}">
                              <a16:creationId xmlns:a16="http://schemas.microsoft.com/office/drawing/2014/main" id="{28ADA1A3-C374-0FEF-CDF5-194CCE54D46A}"/>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59" name="Group 258">
                        <a:extLst>
                          <a:ext uri="{FF2B5EF4-FFF2-40B4-BE49-F238E27FC236}">
                            <a16:creationId xmlns:a16="http://schemas.microsoft.com/office/drawing/2014/main" id="{B4B993AC-B595-274F-AA3F-63151AACA7A1}"/>
                          </a:ext>
                        </a:extLst>
                      </p:cNvPr>
                      <p:cNvGrpSpPr/>
                      <p:nvPr/>
                    </p:nvGrpSpPr>
                    <p:grpSpPr>
                      <a:xfrm flipV="1">
                        <a:off x="9076233" y="2968847"/>
                        <a:ext cx="266217" cy="62160"/>
                        <a:chOff x="3883305" y="3031233"/>
                        <a:chExt cx="266217" cy="301451"/>
                      </a:xfrm>
                    </p:grpSpPr>
                    <p:sp>
                      <p:nvSpPr>
                        <p:cNvPr id="290" name="Freeform 289">
                          <a:extLst>
                            <a:ext uri="{FF2B5EF4-FFF2-40B4-BE49-F238E27FC236}">
                              <a16:creationId xmlns:a16="http://schemas.microsoft.com/office/drawing/2014/main" id="{79B46BC6-7C9C-9889-5BAA-1729B5B1A085}"/>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91" name="Freeform 290">
                          <a:extLst>
                            <a:ext uri="{FF2B5EF4-FFF2-40B4-BE49-F238E27FC236}">
                              <a16:creationId xmlns:a16="http://schemas.microsoft.com/office/drawing/2014/main" id="{D4034EC9-28F8-1803-6F90-0B32AB90E8C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0" name="Group 259">
                        <a:extLst>
                          <a:ext uri="{FF2B5EF4-FFF2-40B4-BE49-F238E27FC236}">
                            <a16:creationId xmlns:a16="http://schemas.microsoft.com/office/drawing/2014/main" id="{A05ED960-B49E-73AA-C00D-1E70FBA8D2B9}"/>
                          </a:ext>
                        </a:extLst>
                      </p:cNvPr>
                      <p:cNvGrpSpPr/>
                      <p:nvPr/>
                    </p:nvGrpSpPr>
                    <p:grpSpPr>
                      <a:xfrm flipV="1">
                        <a:off x="8854422" y="3011501"/>
                        <a:ext cx="266217" cy="62160"/>
                        <a:chOff x="3883305" y="3031233"/>
                        <a:chExt cx="266217" cy="301451"/>
                      </a:xfrm>
                    </p:grpSpPr>
                    <p:sp>
                      <p:nvSpPr>
                        <p:cNvPr id="288" name="Freeform 287">
                          <a:extLst>
                            <a:ext uri="{FF2B5EF4-FFF2-40B4-BE49-F238E27FC236}">
                              <a16:creationId xmlns:a16="http://schemas.microsoft.com/office/drawing/2014/main" id="{8A440980-6066-2067-ED8F-8683E5D797E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89" name="Freeform 288">
                          <a:extLst>
                            <a:ext uri="{FF2B5EF4-FFF2-40B4-BE49-F238E27FC236}">
                              <a16:creationId xmlns:a16="http://schemas.microsoft.com/office/drawing/2014/main" id="{3C072B90-15A6-E203-98B5-E1D1D6D19AEF}"/>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1" name="Group 260">
                        <a:extLst>
                          <a:ext uri="{FF2B5EF4-FFF2-40B4-BE49-F238E27FC236}">
                            <a16:creationId xmlns:a16="http://schemas.microsoft.com/office/drawing/2014/main" id="{055F48DA-D34C-6FF9-EDEE-155231628225}"/>
                          </a:ext>
                        </a:extLst>
                      </p:cNvPr>
                      <p:cNvGrpSpPr/>
                      <p:nvPr/>
                    </p:nvGrpSpPr>
                    <p:grpSpPr>
                      <a:xfrm flipV="1">
                        <a:off x="8710843" y="3015775"/>
                        <a:ext cx="266217" cy="62160"/>
                        <a:chOff x="3883305" y="3031233"/>
                        <a:chExt cx="266217" cy="301451"/>
                      </a:xfrm>
                    </p:grpSpPr>
                    <p:sp>
                      <p:nvSpPr>
                        <p:cNvPr id="286" name="Freeform 285">
                          <a:extLst>
                            <a:ext uri="{FF2B5EF4-FFF2-40B4-BE49-F238E27FC236}">
                              <a16:creationId xmlns:a16="http://schemas.microsoft.com/office/drawing/2014/main" id="{AE85BA66-9B5E-0E21-7174-7A00D4D99627}"/>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87" name="Freeform 286">
                          <a:extLst>
                            <a:ext uri="{FF2B5EF4-FFF2-40B4-BE49-F238E27FC236}">
                              <a16:creationId xmlns:a16="http://schemas.microsoft.com/office/drawing/2014/main" id="{3CAF568E-A288-3CD7-2927-709D4DE39087}"/>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2" name="Group 261">
                        <a:extLst>
                          <a:ext uri="{FF2B5EF4-FFF2-40B4-BE49-F238E27FC236}">
                            <a16:creationId xmlns:a16="http://schemas.microsoft.com/office/drawing/2014/main" id="{03FD1047-94B8-E32D-6805-4DCB93238B12}"/>
                          </a:ext>
                        </a:extLst>
                      </p:cNvPr>
                      <p:cNvGrpSpPr/>
                      <p:nvPr/>
                    </p:nvGrpSpPr>
                    <p:grpSpPr>
                      <a:xfrm flipV="1">
                        <a:off x="9347645" y="3037080"/>
                        <a:ext cx="266217" cy="62160"/>
                        <a:chOff x="3883305" y="3031233"/>
                        <a:chExt cx="266217" cy="301451"/>
                      </a:xfrm>
                    </p:grpSpPr>
                    <p:sp>
                      <p:nvSpPr>
                        <p:cNvPr id="284" name="Freeform 283">
                          <a:extLst>
                            <a:ext uri="{FF2B5EF4-FFF2-40B4-BE49-F238E27FC236}">
                              <a16:creationId xmlns:a16="http://schemas.microsoft.com/office/drawing/2014/main" id="{DEC70B85-8D5B-642E-3E45-693A842C628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85" name="Freeform 284">
                          <a:extLst>
                            <a:ext uri="{FF2B5EF4-FFF2-40B4-BE49-F238E27FC236}">
                              <a16:creationId xmlns:a16="http://schemas.microsoft.com/office/drawing/2014/main" id="{93803431-C16D-48D3-2CC4-A77A7C99518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3" name="Group 262">
                        <a:extLst>
                          <a:ext uri="{FF2B5EF4-FFF2-40B4-BE49-F238E27FC236}">
                            <a16:creationId xmlns:a16="http://schemas.microsoft.com/office/drawing/2014/main" id="{648A34F1-CC3C-034D-60DB-C1FEC92F9676}"/>
                          </a:ext>
                        </a:extLst>
                      </p:cNvPr>
                      <p:cNvGrpSpPr/>
                      <p:nvPr/>
                    </p:nvGrpSpPr>
                    <p:grpSpPr>
                      <a:xfrm flipV="1">
                        <a:off x="9252498" y="3111529"/>
                        <a:ext cx="266217" cy="62160"/>
                        <a:chOff x="3883305" y="3031233"/>
                        <a:chExt cx="266217" cy="301451"/>
                      </a:xfrm>
                    </p:grpSpPr>
                    <p:sp>
                      <p:nvSpPr>
                        <p:cNvPr id="282" name="Freeform 281">
                          <a:extLst>
                            <a:ext uri="{FF2B5EF4-FFF2-40B4-BE49-F238E27FC236}">
                              <a16:creationId xmlns:a16="http://schemas.microsoft.com/office/drawing/2014/main" id="{61721AF7-D06E-8D0B-FE06-711E9C4DD3A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83" name="Freeform 282">
                          <a:extLst>
                            <a:ext uri="{FF2B5EF4-FFF2-40B4-BE49-F238E27FC236}">
                              <a16:creationId xmlns:a16="http://schemas.microsoft.com/office/drawing/2014/main" id="{E96D6947-B1BA-10EF-B2D9-0966CC0AC42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4" name="Group 263">
                        <a:extLst>
                          <a:ext uri="{FF2B5EF4-FFF2-40B4-BE49-F238E27FC236}">
                            <a16:creationId xmlns:a16="http://schemas.microsoft.com/office/drawing/2014/main" id="{F121D68A-2FFB-0E2A-977E-C8248147381C}"/>
                          </a:ext>
                        </a:extLst>
                      </p:cNvPr>
                      <p:cNvGrpSpPr/>
                      <p:nvPr/>
                    </p:nvGrpSpPr>
                    <p:grpSpPr>
                      <a:xfrm flipV="1">
                        <a:off x="8986287" y="3100474"/>
                        <a:ext cx="266217" cy="62160"/>
                        <a:chOff x="3883305" y="3031233"/>
                        <a:chExt cx="266217" cy="301451"/>
                      </a:xfrm>
                    </p:grpSpPr>
                    <p:sp>
                      <p:nvSpPr>
                        <p:cNvPr id="280" name="Freeform 279">
                          <a:extLst>
                            <a:ext uri="{FF2B5EF4-FFF2-40B4-BE49-F238E27FC236}">
                              <a16:creationId xmlns:a16="http://schemas.microsoft.com/office/drawing/2014/main" id="{C51EF879-9997-E644-717B-8F3A75B737A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81" name="Freeform 280">
                          <a:extLst>
                            <a:ext uri="{FF2B5EF4-FFF2-40B4-BE49-F238E27FC236}">
                              <a16:creationId xmlns:a16="http://schemas.microsoft.com/office/drawing/2014/main" id="{8C33F240-0805-992C-8BA1-6DCBEBBDA4C3}"/>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5" name="Group 264">
                        <a:extLst>
                          <a:ext uri="{FF2B5EF4-FFF2-40B4-BE49-F238E27FC236}">
                            <a16:creationId xmlns:a16="http://schemas.microsoft.com/office/drawing/2014/main" id="{5ECA7975-EFB6-6211-9AEC-84C5569C4EEF}"/>
                          </a:ext>
                        </a:extLst>
                      </p:cNvPr>
                      <p:cNvGrpSpPr/>
                      <p:nvPr/>
                    </p:nvGrpSpPr>
                    <p:grpSpPr>
                      <a:xfrm flipV="1">
                        <a:off x="8805301" y="3067951"/>
                        <a:ext cx="266217" cy="62160"/>
                        <a:chOff x="3883305" y="3031233"/>
                        <a:chExt cx="266217" cy="301451"/>
                      </a:xfrm>
                    </p:grpSpPr>
                    <p:sp>
                      <p:nvSpPr>
                        <p:cNvPr id="278" name="Freeform 277">
                          <a:extLst>
                            <a:ext uri="{FF2B5EF4-FFF2-40B4-BE49-F238E27FC236}">
                              <a16:creationId xmlns:a16="http://schemas.microsoft.com/office/drawing/2014/main" id="{141EA34F-4600-48FF-79E8-941C04B7A4E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79" name="Freeform 278">
                          <a:extLst>
                            <a:ext uri="{FF2B5EF4-FFF2-40B4-BE49-F238E27FC236}">
                              <a16:creationId xmlns:a16="http://schemas.microsoft.com/office/drawing/2014/main" id="{29E5B8B3-0029-EA9C-B7B3-30D30B92008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6" name="Group 265">
                        <a:extLst>
                          <a:ext uri="{FF2B5EF4-FFF2-40B4-BE49-F238E27FC236}">
                            <a16:creationId xmlns:a16="http://schemas.microsoft.com/office/drawing/2014/main" id="{9CDEE7B8-9F35-E7EC-70D7-2412B2294CFD}"/>
                          </a:ext>
                        </a:extLst>
                      </p:cNvPr>
                      <p:cNvGrpSpPr/>
                      <p:nvPr/>
                    </p:nvGrpSpPr>
                    <p:grpSpPr>
                      <a:xfrm flipV="1">
                        <a:off x="8836190" y="3131133"/>
                        <a:ext cx="266217" cy="62160"/>
                        <a:chOff x="3883305" y="3031233"/>
                        <a:chExt cx="266217" cy="301451"/>
                      </a:xfrm>
                    </p:grpSpPr>
                    <p:sp>
                      <p:nvSpPr>
                        <p:cNvPr id="276" name="Freeform 275">
                          <a:extLst>
                            <a:ext uri="{FF2B5EF4-FFF2-40B4-BE49-F238E27FC236}">
                              <a16:creationId xmlns:a16="http://schemas.microsoft.com/office/drawing/2014/main" id="{00F6B709-D858-9F4B-2E70-749D1B0F5231}"/>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77" name="Freeform 276">
                          <a:extLst>
                            <a:ext uri="{FF2B5EF4-FFF2-40B4-BE49-F238E27FC236}">
                              <a16:creationId xmlns:a16="http://schemas.microsoft.com/office/drawing/2014/main" id="{81C03ABD-1A48-8AF3-83E0-88902DB12FDC}"/>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7" name="Group 266">
                        <a:extLst>
                          <a:ext uri="{FF2B5EF4-FFF2-40B4-BE49-F238E27FC236}">
                            <a16:creationId xmlns:a16="http://schemas.microsoft.com/office/drawing/2014/main" id="{7E10257D-C987-7DF7-A357-F18B1995DC97}"/>
                          </a:ext>
                        </a:extLst>
                      </p:cNvPr>
                      <p:cNvGrpSpPr/>
                      <p:nvPr/>
                    </p:nvGrpSpPr>
                    <p:grpSpPr>
                      <a:xfrm flipV="1">
                        <a:off x="9092092" y="3162694"/>
                        <a:ext cx="266217" cy="62160"/>
                        <a:chOff x="3883305" y="3031233"/>
                        <a:chExt cx="266217" cy="301451"/>
                      </a:xfrm>
                    </p:grpSpPr>
                    <p:sp>
                      <p:nvSpPr>
                        <p:cNvPr id="274" name="Freeform 273">
                          <a:extLst>
                            <a:ext uri="{FF2B5EF4-FFF2-40B4-BE49-F238E27FC236}">
                              <a16:creationId xmlns:a16="http://schemas.microsoft.com/office/drawing/2014/main" id="{39CC7065-B994-4138-FAAB-22A47CB9E091}"/>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75" name="Freeform 274">
                          <a:extLst>
                            <a:ext uri="{FF2B5EF4-FFF2-40B4-BE49-F238E27FC236}">
                              <a16:creationId xmlns:a16="http://schemas.microsoft.com/office/drawing/2014/main" id="{7C2232CF-C58D-F1D9-3205-8CE176B7959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8" name="Group 267">
                        <a:extLst>
                          <a:ext uri="{FF2B5EF4-FFF2-40B4-BE49-F238E27FC236}">
                            <a16:creationId xmlns:a16="http://schemas.microsoft.com/office/drawing/2014/main" id="{66F0998A-FA36-91DC-63B2-F7237FA73E3F}"/>
                          </a:ext>
                        </a:extLst>
                      </p:cNvPr>
                      <p:cNvGrpSpPr/>
                      <p:nvPr/>
                    </p:nvGrpSpPr>
                    <p:grpSpPr>
                      <a:xfrm flipV="1">
                        <a:off x="9333365" y="3173689"/>
                        <a:ext cx="266217" cy="62160"/>
                        <a:chOff x="3883305" y="3031233"/>
                        <a:chExt cx="266217" cy="301451"/>
                      </a:xfrm>
                    </p:grpSpPr>
                    <p:sp>
                      <p:nvSpPr>
                        <p:cNvPr id="272" name="Freeform 271">
                          <a:extLst>
                            <a:ext uri="{FF2B5EF4-FFF2-40B4-BE49-F238E27FC236}">
                              <a16:creationId xmlns:a16="http://schemas.microsoft.com/office/drawing/2014/main" id="{BCD98C91-A396-B58B-0287-0C8B1D104B6E}"/>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73" name="Freeform 272">
                          <a:extLst>
                            <a:ext uri="{FF2B5EF4-FFF2-40B4-BE49-F238E27FC236}">
                              <a16:creationId xmlns:a16="http://schemas.microsoft.com/office/drawing/2014/main" id="{432C1346-89F0-288B-856C-87E4E7681381}"/>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69" name="Group 268">
                        <a:extLst>
                          <a:ext uri="{FF2B5EF4-FFF2-40B4-BE49-F238E27FC236}">
                            <a16:creationId xmlns:a16="http://schemas.microsoft.com/office/drawing/2014/main" id="{B25EB9F4-9778-F8FF-4A4B-C8EB7A7B9C9B}"/>
                          </a:ext>
                        </a:extLst>
                      </p:cNvPr>
                      <p:cNvGrpSpPr/>
                      <p:nvPr/>
                    </p:nvGrpSpPr>
                    <p:grpSpPr>
                      <a:xfrm flipV="1">
                        <a:off x="9613745" y="3151066"/>
                        <a:ext cx="266217" cy="62160"/>
                        <a:chOff x="3883305" y="3031233"/>
                        <a:chExt cx="266217" cy="301451"/>
                      </a:xfrm>
                    </p:grpSpPr>
                    <p:sp>
                      <p:nvSpPr>
                        <p:cNvPr id="270" name="Freeform 269">
                          <a:extLst>
                            <a:ext uri="{FF2B5EF4-FFF2-40B4-BE49-F238E27FC236}">
                              <a16:creationId xmlns:a16="http://schemas.microsoft.com/office/drawing/2014/main" id="{94489D00-7C3F-A071-FAFE-96B2AA5302E0}"/>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71" name="Freeform 270">
                          <a:extLst>
                            <a:ext uri="{FF2B5EF4-FFF2-40B4-BE49-F238E27FC236}">
                              <a16:creationId xmlns:a16="http://schemas.microsoft.com/office/drawing/2014/main" id="{BAC1F9AD-E9E3-1BDC-BC6A-E330D0180348}"/>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nvGrpSpPr>
                  <p:cNvPr id="228" name="Group 227">
                    <a:extLst>
                      <a:ext uri="{FF2B5EF4-FFF2-40B4-BE49-F238E27FC236}">
                        <a16:creationId xmlns:a16="http://schemas.microsoft.com/office/drawing/2014/main" id="{C938CABF-2147-C5D1-7F0E-51BCBE2A456F}"/>
                      </a:ext>
                    </a:extLst>
                  </p:cNvPr>
                  <p:cNvGrpSpPr/>
                  <p:nvPr/>
                </p:nvGrpSpPr>
                <p:grpSpPr>
                  <a:xfrm>
                    <a:off x="9645236" y="4843532"/>
                    <a:ext cx="1227504" cy="379536"/>
                    <a:chOff x="8798055" y="2789562"/>
                    <a:chExt cx="1227504" cy="379536"/>
                  </a:xfrm>
                </p:grpSpPr>
                <p:grpSp>
                  <p:nvGrpSpPr>
                    <p:cNvPr id="229" name="Group 228">
                      <a:extLst>
                        <a:ext uri="{FF2B5EF4-FFF2-40B4-BE49-F238E27FC236}">
                          <a16:creationId xmlns:a16="http://schemas.microsoft.com/office/drawing/2014/main" id="{2FC1DC40-7756-610E-442A-90C74B7DE099}"/>
                        </a:ext>
                      </a:extLst>
                    </p:cNvPr>
                    <p:cNvGrpSpPr/>
                    <p:nvPr/>
                  </p:nvGrpSpPr>
                  <p:grpSpPr>
                    <a:xfrm>
                      <a:off x="9443806" y="2789562"/>
                      <a:ext cx="266217" cy="71001"/>
                      <a:chOff x="3883305" y="3031233"/>
                      <a:chExt cx="266217" cy="301451"/>
                    </a:xfrm>
                  </p:grpSpPr>
                  <p:sp>
                    <p:nvSpPr>
                      <p:cNvPr id="245" name="Freeform 244">
                        <a:extLst>
                          <a:ext uri="{FF2B5EF4-FFF2-40B4-BE49-F238E27FC236}">
                            <a16:creationId xmlns:a16="http://schemas.microsoft.com/office/drawing/2014/main" id="{E2A5AD95-449A-0CDA-983D-809564EF9944}"/>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46" name="Freeform 245">
                        <a:extLst>
                          <a:ext uri="{FF2B5EF4-FFF2-40B4-BE49-F238E27FC236}">
                            <a16:creationId xmlns:a16="http://schemas.microsoft.com/office/drawing/2014/main" id="{D648FFAE-F06B-5988-AA97-A6EB1A7027E5}"/>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30" name="Group 229">
                      <a:extLst>
                        <a:ext uri="{FF2B5EF4-FFF2-40B4-BE49-F238E27FC236}">
                          <a16:creationId xmlns:a16="http://schemas.microsoft.com/office/drawing/2014/main" id="{8892FD2C-E17F-4F73-3B39-C01381234B8C}"/>
                        </a:ext>
                      </a:extLst>
                    </p:cNvPr>
                    <p:cNvGrpSpPr/>
                    <p:nvPr/>
                  </p:nvGrpSpPr>
                  <p:grpSpPr>
                    <a:xfrm>
                      <a:off x="8798055" y="2855635"/>
                      <a:ext cx="266217" cy="71001"/>
                      <a:chOff x="3883305" y="3031233"/>
                      <a:chExt cx="266217" cy="301451"/>
                    </a:xfrm>
                  </p:grpSpPr>
                  <p:sp>
                    <p:nvSpPr>
                      <p:cNvPr id="243" name="Freeform 242">
                        <a:extLst>
                          <a:ext uri="{FF2B5EF4-FFF2-40B4-BE49-F238E27FC236}">
                            <a16:creationId xmlns:a16="http://schemas.microsoft.com/office/drawing/2014/main" id="{F66D6028-647A-8010-09C6-83E6E45AE3B1}"/>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44" name="Freeform 243">
                        <a:extLst>
                          <a:ext uri="{FF2B5EF4-FFF2-40B4-BE49-F238E27FC236}">
                            <a16:creationId xmlns:a16="http://schemas.microsoft.com/office/drawing/2014/main" id="{BF482095-19FF-0A48-CBE3-E2A731953A6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31" name="Group 230">
                      <a:extLst>
                        <a:ext uri="{FF2B5EF4-FFF2-40B4-BE49-F238E27FC236}">
                          <a16:creationId xmlns:a16="http://schemas.microsoft.com/office/drawing/2014/main" id="{508E66DF-3109-492B-ED74-1087D45BD90F}"/>
                        </a:ext>
                      </a:extLst>
                    </p:cNvPr>
                    <p:cNvGrpSpPr/>
                    <p:nvPr/>
                  </p:nvGrpSpPr>
                  <p:grpSpPr>
                    <a:xfrm>
                      <a:off x="9480753" y="3098097"/>
                      <a:ext cx="266217" cy="71001"/>
                      <a:chOff x="3883305" y="3031233"/>
                      <a:chExt cx="266217" cy="301451"/>
                    </a:xfrm>
                  </p:grpSpPr>
                  <p:sp>
                    <p:nvSpPr>
                      <p:cNvPr id="241" name="Freeform 240">
                        <a:extLst>
                          <a:ext uri="{FF2B5EF4-FFF2-40B4-BE49-F238E27FC236}">
                            <a16:creationId xmlns:a16="http://schemas.microsoft.com/office/drawing/2014/main" id="{D9C73E8A-DDBD-B322-7F59-7A7E214A8DE0}"/>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42" name="Freeform 241">
                        <a:extLst>
                          <a:ext uri="{FF2B5EF4-FFF2-40B4-BE49-F238E27FC236}">
                            <a16:creationId xmlns:a16="http://schemas.microsoft.com/office/drawing/2014/main" id="{4D3BB110-71AE-53A6-C21E-41EF026A4053}"/>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32" name="Group 231">
                      <a:extLst>
                        <a:ext uri="{FF2B5EF4-FFF2-40B4-BE49-F238E27FC236}">
                          <a16:creationId xmlns:a16="http://schemas.microsoft.com/office/drawing/2014/main" id="{734CE123-F452-78D6-4E65-0DF0E78C524A}"/>
                        </a:ext>
                      </a:extLst>
                    </p:cNvPr>
                    <p:cNvGrpSpPr/>
                    <p:nvPr/>
                  </p:nvGrpSpPr>
                  <p:grpSpPr>
                    <a:xfrm>
                      <a:off x="9759342" y="2899157"/>
                      <a:ext cx="266217" cy="71001"/>
                      <a:chOff x="3883305" y="3031233"/>
                      <a:chExt cx="266217" cy="301451"/>
                    </a:xfrm>
                  </p:grpSpPr>
                  <p:sp>
                    <p:nvSpPr>
                      <p:cNvPr id="239" name="Freeform 238">
                        <a:extLst>
                          <a:ext uri="{FF2B5EF4-FFF2-40B4-BE49-F238E27FC236}">
                            <a16:creationId xmlns:a16="http://schemas.microsoft.com/office/drawing/2014/main" id="{46680172-2FCE-A57F-8779-A52B95908209}"/>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40" name="Freeform 239">
                        <a:extLst>
                          <a:ext uri="{FF2B5EF4-FFF2-40B4-BE49-F238E27FC236}">
                            <a16:creationId xmlns:a16="http://schemas.microsoft.com/office/drawing/2014/main" id="{53123AA4-0431-C48C-DCDA-9B188D7290C9}"/>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33" name="Group 232">
                      <a:extLst>
                        <a:ext uri="{FF2B5EF4-FFF2-40B4-BE49-F238E27FC236}">
                          <a16:creationId xmlns:a16="http://schemas.microsoft.com/office/drawing/2014/main" id="{8456B94C-A893-F1B2-EA5A-53378C802E84}"/>
                        </a:ext>
                      </a:extLst>
                    </p:cNvPr>
                    <p:cNvGrpSpPr/>
                    <p:nvPr/>
                  </p:nvGrpSpPr>
                  <p:grpSpPr>
                    <a:xfrm>
                      <a:off x="8966495" y="2913687"/>
                      <a:ext cx="266217" cy="71001"/>
                      <a:chOff x="3883305" y="3031233"/>
                      <a:chExt cx="266217" cy="301451"/>
                    </a:xfrm>
                  </p:grpSpPr>
                  <p:sp>
                    <p:nvSpPr>
                      <p:cNvPr id="237" name="Freeform 236">
                        <a:extLst>
                          <a:ext uri="{FF2B5EF4-FFF2-40B4-BE49-F238E27FC236}">
                            <a16:creationId xmlns:a16="http://schemas.microsoft.com/office/drawing/2014/main" id="{616FFE0B-B221-FAA0-5599-332A48CFE95D}"/>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38" name="Freeform 237">
                        <a:extLst>
                          <a:ext uri="{FF2B5EF4-FFF2-40B4-BE49-F238E27FC236}">
                            <a16:creationId xmlns:a16="http://schemas.microsoft.com/office/drawing/2014/main" id="{5EF997CE-B9AE-ADA7-FBDA-DA588DE94E0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234" name="Group 233">
                      <a:extLst>
                        <a:ext uri="{FF2B5EF4-FFF2-40B4-BE49-F238E27FC236}">
                          <a16:creationId xmlns:a16="http://schemas.microsoft.com/office/drawing/2014/main" id="{5105FB90-7435-F7D2-D80D-CF1EA48F9DD7}"/>
                        </a:ext>
                      </a:extLst>
                    </p:cNvPr>
                    <p:cNvGrpSpPr/>
                    <p:nvPr/>
                  </p:nvGrpSpPr>
                  <p:grpSpPr>
                    <a:xfrm flipV="1">
                      <a:off x="9300358" y="2958467"/>
                      <a:ext cx="266217" cy="62160"/>
                      <a:chOff x="3883305" y="3031233"/>
                      <a:chExt cx="266217" cy="301451"/>
                    </a:xfrm>
                  </p:grpSpPr>
                  <p:sp>
                    <p:nvSpPr>
                      <p:cNvPr id="235" name="Freeform 234">
                        <a:extLst>
                          <a:ext uri="{FF2B5EF4-FFF2-40B4-BE49-F238E27FC236}">
                            <a16:creationId xmlns:a16="http://schemas.microsoft.com/office/drawing/2014/main" id="{C98C2634-88A7-DD62-45CD-49F093886671}"/>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36" name="Freeform 235">
                        <a:extLst>
                          <a:ext uri="{FF2B5EF4-FFF2-40B4-BE49-F238E27FC236}">
                            <a16:creationId xmlns:a16="http://schemas.microsoft.com/office/drawing/2014/main" id="{FC5A42E5-2833-2133-5816-1BBB5B3ED28D}"/>
                          </a:ext>
                        </a:extLst>
                      </p:cNvPr>
                      <p:cNvSpPr/>
                      <p:nvPr/>
                    </p:nvSpPr>
                    <p:spPr>
                      <a:xfrm>
                        <a:off x="3959229" y="3112916"/>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grpSp>
            <p:nvGrpSpPr>
              <p:cNvPr id="154" name="Group 153">
                <a:extLst>
                  <a:ext uri="{FF2B5EF4-FFF2-40B4-BE49-F238E27FC236}">
                    <a16:creationId xmlns:a16="http://schemas.microsoft.com/office/drawing/2014/main" id="{B8CC7A93-66B1-564A-6AAC-67033AC5DB27}"/>
                  </a:ext>
                </a:extLst>
              </p:cNvPr>
              <p:cNvGrpSpPr/>
              <p:nvPr/>
            </p:nvGrpSpPr>
            <p:grpSpPr>
              <a:xfrm>
                <a:off x="5632017" y="4988303"/>
                <a:ext cx="1409912" cy="441322"/>
                <a:chOff x="5641227" y="5869581"/>
                <a:chExt cx="1409912" cy="441322"/>
              </a:xfrm>
            </p:grpSpPr>
            <p:grpSp>
              <p:nvGrpSpPr>
                <p:cNvPr id="172" name="Group 171">
                  <a:extLst>
                    <a:ext uri="{FF2B5EF4-FFF2-40B4-BE49-F238E27FC236}">
                      <a16:creationId xmlns:a16="http://schemas.microsoft.com/office/drawing/2014/main" id="{2627688F-B35C-87BF-B32D-9C71B0C85D53}"/>
                    </a:ext>
                  </a:extLst>
                </p:cNvPr>
                <p:cNvGrpSpPr/>
                <p:nvPr/>
              </p:nvGrpSpPr>
              <p:grpSpPr>
                <a:xfrm>
                  <a:off x="5641227" y="5869581"/>
                  <a:ext cx="1370292" cy="441166"/>
                  <a:chOff x="9530764" y="4773657"/>
                  <a:chExt cx="1370292" cy="441166"/>
                </a:xfrm>
              </p:grpSpPr>
              <p:grpSp>
                <p:nvGrpSpPr>
                  <p:cNvPr id="186" name="Group 185">
                    <a:extLst>
                      <a:ext uri="{FF2B5EF4-FFF2-40B4-BE49-F238E27FC236}">
                        <a16:creationId xmlns:a16="http://schemas.microsoft.com/office/drawing/2014/main" id="{E0A5EB3B-BF06-9242-26AC-B44A0A2D945D}"/>
                      </a:ext>
                    </a:extLst>
                  </p:cNvPr>
                  <p:cNvGrpSpPr/>
                  <p:nvPr/>
                </p:nvGrpSpPr>
                <p:grpSpPr>
                  <a:xfrm>
                    <a:off x="9970263" y="4773657"/>
                    <a:ext cx="381094" cy="106135"/>
                    <a:chOff x="2613790" y="3344966"/>
                    <a:chExt cx="766018" cy="370507"/>
                  </a:xfrm>
                </p:grpSpPr>
                <p:sp>
                  <p:nvSpPr>
                    <p:cNvPr id="223" name="Freeform 222">
                      <a:extLst>
                        <a:ext uri="{FF2B5EF4-FFF2-40B4-BE49-F238E27FC236}">
                          <a16:creationId xmlns:a16="http://schemas.microsoft.com/office/drawing/2014/main" id="{98F6E588-B3CF-9E92-CBD2-63B03E21218D}"/>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24" name="Freeform 223">
                      <a:extLst>
                        <a:ext uri="{FF2B5EF4-FFF2-40B4-BE49-F238E27FC236}">
                          <a16:creationId xmlns:a16="http://schemas.microsoft.com/office/drawing/2014/main" id="{0550AFA4-C109-E93E-D465-689B05EFF3BE}"/>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87" name="Group 186">
                    <a:extLst>
                      <a:ext uri="{FF2B5EF4-FFF2-40B4-BE49-F238E27FC236}">
                        <a16:creationId xmlns:a16="http://schemas.microsoft.com/office/drawing/2014/main" id="{6CF22F9E-B216-4528-E84E-F79086D720AA}"/>
                      </a:ext>
                    </a:extLst>
                  </p:cNvPr>
                  <p:cNvGrpSpPr/>
                  <p:nvPr/>
                </p:nvGrpSpPr>
                <p:grpSpPr>
                  <a:xfrm>
                    <a:off x="10324147" y="5032312"/>
                    <a:ext cx="381094" cy="106135"/>
                    <a:chOff x="2613790" y="3344966"/>
                    <a:chExt cx="766018" cy="370507"/>
                  </a:xfrm>
                </p:grpSpPr>
                <p:sp>
                  <p:nvSpPr>
                    <p:cNvPr id="221" name="Freeform 220">
                      <a:extLst>
                        <a:ext uri="{FF2B5EF4-FFF2-40B4-BE49-F238E27FC236}">
                          <a16:creationId xmlns:a16="http://schemas.microsoft.com/office/drawing/2014/main" id="{AFEBC663-FDDB-D8FC-E078-BCDE50BA49B4}"/>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22" name="Freeform 221">
                      <a:extLst>
                        <a:ext uri="{FF2B5EF4-FFF2-40B4-BE49-F238E27FC236}">
                          <a16:creationId xmlns:a16="http://schemas.microsoft.com/office/drawing/2014/main" id="{5ECBAB38-F992-CD41-0F56-A8E13C1C6148}"/>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88" name="Group 187">
                    <a:extLst>
                      <a:ext uri="{FF2B5EF4-FFF2-40B4-BE49-F238E27FC236}">
                        <a16:creationId xmlns:a16="http://schemas.microsoft.com/office/drawing/2014/main" id="{7D623F86-CB46-8272-225D-0D45B6C1E901}"/>
                      </a:ext>
                    </a:extLst>
                  </p:cNvPr>
                  <p:cNvGrpSpPr/>
                  <p:nvPr/>
                </p:nvGrpSpPr>
                <p:grpSpPr>
                  <a:xfrm>
                    <a:off x="9655274" y="4942700"/>
                    <a:ext cx="381094" cy="106135"/>
                    <a:chOff x="2613790" y="3344966"/>
                    <a:chExt cx="766018" cy="370507"/>
                  </a:xfrm>
                </p:grpSpPr>
                <p:sp>
                  <p:nvSpPr>
                    <p:cNvPr id="219" name="Freeform 218">
                      <a:extLst>
                        <a:ext uri="{FF2B5EF4-FFF2-40B4-BE49-F238E27FC236}">
                          <a16:creationId xmlns:a16="http://schemas.microsoft.com/office/drawing/2014/main" id="{46C29081-997D-5146-64D4-72E7E4BCACFB}"/>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20" name="Freeform 219">
                      <a:extLst>
                        <a:ext uri="{FF2B5EF4-FFF2-40B4-BE49-F238E27FC236}">
                          <a16:creationId xmlns:a16="http://schemas.microsoft.com/office/drawing/2014/main" id="{A4EF090B-D12A-3913-CFFA-B4811FE8B88E}"/>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89" name="Group 188">
                    <a:extLst>
                      <a:ext uri="{FF2B5EF4-FFF2-40B4-BE49-F238E27FC236}">
                        <a16:creationId xmlns:a16="http://schemas.microsoft.com/office/drawing/2014/main" id="{C8ECDEE0-830C-0CBB-D8D0-AAE260B90A99}"/>
                      </a:ext>
                    </a:extLst>
                  </p:cNvPr>
                  <p:cNvGrpSpPr/>
                  <p:nvPr/>
                </p:nvGrpSpPr>
                <p:grpSpPr>
                  <a:xfrm>
                    <a:off x="10368476" y="4781692"/>
                    <a:ext cx="381094" cy="106135"/>
                    <a:chOff x="2613790" y="3344966"/>
                    <a:chExt cx="766018" cy="370507"/>
                  </a:xfrm>
                </p:grpSpPr>
                <p:sp>
                  <p:nvSpPr>
                    <p:cNvPr id="217" name="Freeform 216">
                      <a:extLst>
                        <a:ext uri="{FF2B5EF4-FFF2-40B4-BE49-F238E27FC236}">
                          <a16:creationId xmlns:a16="http://schemas.microsoft.com/office/drawing/2014/main" id="{16052989-E9BF-9A9D-52D3-C776A0D8D1F9}"/>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18" name="Freeform 217">
                      <a:extLst>
                        <a:ext uri="{FF2B5EF4-FFF2-40B4-BE49-F238E27FC236}">
                          <a16:creationId xmlns:a16="http://schemas.microsoft.com/office/drawing/2014/main" id="{AA794142-1616-09FD-EDD3-2A5B5C7CCA0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0" name="Group 189">
                    <a:extLst>
                      <a:ext uri="{FF2B5EF4-FFF2-40B4-BE49-F238E27FC236}">
                        <a16:creationId xmlns:a16="http://schemas.microsoft.com/office/drawing/2014/main" id="{34EA0E0E-4B68-2FF6-B6AA-CE12B7AAFA2D}"/>
                      </a:ext>
                    </a:extLst>
                  </p:cNvPr>
                  <p:cNvGrpSpPr/>
                  <p:nvPr/>
                </p:nvGrpSpPr>
                <p:grpSpPr>
                  <a:xfrm>
                    <a:off x="10519962" y="4991539"/>
                    <a:ext cx="381094" cy="106135"/>
                    <a:chOff x="2613790" y="3344966"/>
                    <a:chExt cx="766018" cy="370507"/>
                  </a:xfrm>
                </p:grpSpPr>
                <p:sp>
                  <p:nvSpPr>
                    <p:cNvPr id="215" name="Freeform 214">
                      <a:extLst>
                        <a:ext uri="{FF2B5EF4-FFF2-40B4-BE49-F238E27FC236}">
                          <a16:creationId xmlns:a16="http://schemas.microsoft.com/office/drawing/2014/main" id="{2CF398E6-2D9B-2F96-29FB-01791798EEB3}"/>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16" name="Freeform 215">
                      <a:extLst>
                        <a:ext uri="{FF2B5EF4-FFF2-40B4-BE49-F238E27FC236}">
                          <a16:creationId xmlns:a16="http://schemas.microsoft.com/office/drawing/2014/main" id="{217BC99A-F0D9-6ED3-4A36-930BE67A6F56}"/>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1" name="Group 190">
                    <a:extLst>
                      <a:ext uri="{FF2B5EF4-FFF2-40B4-BE49-F238E27FC236}">
                        <a16:creationId xmlns:a16="http://schemas.microsoft.com/office/drawing/2014/main" id="{BD6A1A14-2AAD-1CBB-1F2D-F7FB78E948F5}"/>
                      </a:ext>
                    </a:extLst>
                  </p:cNvPr>
                  <p:cNvGrpSpPr/>
                  <p:nvPr/>
                </p:nvGrpSpPr>
                <p:grpSpPr>
                  <a:xfrm>
                    <a:off x="10047679" y="5108688"/>
                    <a:ext cx="381094" cy="106135"/>
                    <a:chOff x="2613790" y="3344966"/>
                    <a:chExt cx="766018" cy="370507"/>
                  </a:xfrm>
                </p:grpSpPr>
                <p:sp>
                  <p:nvSpPr>
                    <p:cNvPr id="213" name="Freeform 212">
                      <a:extLst>
                        <a:ext uri="{FF2B5EF4-FFF2-40B4-BE49-F238E27FC236}">
                          <a16:creationId xmlns:a16="http://schemas.microsoft.com/office/drawing/2014/main" id="{F0C23EC9-2C02-E9F4-BB90-AAF4A79D834D}"/>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14" name="Freeform 213">
                      <a:extLst>
                        <a:ext uri="{FF2B5EF4-FFF2-40B4-BE49-F238E27FC236}">
                          <a16:creationId xmlns:a16="http://schemas.microsoft.com/office/drawing/2014/main" id="{945DF396-7546-42D5-DAD2-62C5AA7FA0ED}"/>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2" name="Group 191">
                    <a:extLst>
                      <a:ext uri="{FF2B5EF4-FFF2-40B4-BE49-F238E27FC236}">
                        <a16:creationId xmlns:a16="http://schemas.microsoft.com/office/drawing/2014/main" id="{C965C7E2-E663-E38B-51A4-8C79354AE4B9}"/>
                      </a:ext>
                    </a:extLst>
                  </p:cNvPr>
                  <p:cNvGrpSpPr/>
                  <p:nvPr/>
                </p:nvGrpSpPr>
                <p:grpSpPr>
                  <a:xfrm>
                    <a:off x="9736301" y="5090069"/>
                    <a:ext cx="381094" cy="106135"/>
                    <a:chOff x="2613790" y="3344966"/>
                    <a:chExt cx="766018" cy="370507"/>
                  </a:xfrm>
                </p:grpSpPr>
                <p:sp>
                  <p:nvSpPr>
                    <p:cNvPr id="211" name="Freeform 210">
                      <a:extLst>
                        <a:ext uri="{FF2B5EF4-FFF2-40B4-BE49-F238E27FC236}">
                          <a16:creationId xmlns:a16="http://schemas.microsoft.com/office/drawing/2014/main" id="{AE254FCA-7946-7D44-393B-1E7F7469896D}"/>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12" name="Freeform 211">
                      <a:extLst>
                        <a:ext uri="{FF2B5EF4-FFF2-40B4-BE49-F238E27FC236}">
                          <a16:creationId xmlns:a16="http://schemas.microsoft.com/office/drawing/2014/main" id="{7DC9AE95-A8EA-2501-ACB1-079A0512A76A}"/>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3" name="Group 192">
                    <a:extLst>
                      <a:ext uri="{FF2B5EF4-FFF2-40B4-BE49-F238E27FC236}">
                        <a16:creationId xmlns:a16="http://schemas.microsoft.com/office/drawing/2014/main" id="{3C37E758-0700-44B7-FB57-235D7ED31A6F}"/>
                      </a:ext>
                    </a:extLst>
                  </p:cNvPr>
                  <p:cNvGrpSpPr/>
                  <p:nvPr/>
                </p:nvGrpSpPr>
                <p:grpSpPr>
                  <a:xfrm>
                    <a:off x="9585212" y="5019094"/>
                    <a:ext cx="381094" cy="106135"/>
                    <a:chOff x="2613790" y="3344966"/>
                    <a:chExt cx="766018" cy="370507"/>
                  </a:xfrm>
                </p:grpSpPr>
                <p:sp>
                  <p:nvSpPr>
                    <p:cNvPr id="209" name="Freeform 208">
                      <a:extLst>
                        <a:ext uri="{FF2B5EF4-FFF2-40B4-BE49-F238E27FC236}">
                          <a16:creationId xmlns:a16="http://schemas.microsoft.com/office/drawing/2014/main" id="{2C46E807-0E88-CBCC-59E0-58CE5863417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10" name="Freeform 209">
                      <a:extLst>
                        <a:ext uri="{FF2B5EF4-FFF2-40B4-BE49-F238E27FC236}">
                          <a16:creationId xmlns:a16="http://schemas.microsoft.com/office/drawing/2014/main" id="{1D3B8252-5692-B31C-888C-A49404A2039C}"/>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4" name="Group 193">
                    <a:extLst>
                      <a:ext uri="{FF2B5EF4-FFF2-40B4-BE49-F238E27FC236}">
                        <a16:creationId xmlns:a16="http://schemas.microsoft.com/office/drawing/2014/main" id="{F6E45768-771B-5CC5-2387-8B893E4BA264}"/>
                      </a:ext>
                    </a:extLst>
                  </p:cNvPr>
                  <p:cNvGrpSpPr/>
                  <p:nvPr/>
                </p:nvGrpSpPr>
                <p:grpSpPr>
                  <a:xfrm>
                    <a:off x="10187129" y="4968905"/>
                    <a:ext cx="381094" cy="106135"/>
                    <a:chOff x="2613790" y="3344966"/>
                    <a:chExt cx="766018" cy="370507"/>
                  </a:xfrm>
                </p:grpSpPr>
                <p:sp>
                  <p:nvSpPr>
                    <p:cNvPr id="207" name="Freeform 206">
                      <a:extLst>
                        <a:ext uri="{FF2B5EF4-FFF2-40B4-BE49-F238E27FC236}">
                          <a16:creationId xmlns:a16="http://schemas.microsoft.com/office/drawing/2014/main" id="{047B97E6-7E4C-B058-FD66-A30C542DD93A}"/>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08" name="Freeform 207">
                      <a:extLst>
                        <a:ext uri="{FF2B5EF4-FFF2-40B4-BE49-F238E27FC236}">
                          <a16:creationId xmlns:a16="http://schemas.microsoft.com/office/drawing/2014/main" id="{4C136CE6-0017-9DBF-8EB8-4E02895416F7}"/>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5" name="Group 194">
                    <a:extLst>
                      <a:ext uri="{FF2B5EF4-FFF2-40B4-BE49-F238E27FC236}">
                        <a16:creationId xmlns:a16="http://schemas.microsoft.com/office/drawing/2014/main" id="{AD082B6B-F983-897E-B8DB-5B02C2A3312F}"/>
                      </a:ext>
                    </a:extLst>
                  </p:cNvPr>
                  <p:cNvGrpSpPr/>
                  <p:nvPr/>
                </p:nvGrpSpPr>
                <p:grpSpPr>
                  <a:xfrm>
                    <a:off x="10219829" y="4872458"/>
                    <a:ext cx="381094" cy="106135"/>
                    <a:chOff x="2613790" y="3344966"/>
                    <a:chExt cx="766018" cy="370507"/>
                  </a:xfrm>
                </p:grpSpPr>
                <p:sp>
                  <p:nvSpPr>
                    <p:cNvPr id="205" name="Freeform 204">
                      <a:extLst>
                        <a:ext uri="{FF2B5EF4-FFF2-40B4-BE49-F238E27FC236}">
                          <a16:creationId xmlns:a16="http://schemas.microsoft.com/office/drawing/2014/main" id="{EBD6E3D1-6F5B-3709-8A61-C642D5A3F4F0}"/>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06" name="Freeform 205">
                      <a:extLst>
                        <a:ext uri="{FF2B5EF4-FFF2-40B4-BE49-F238E27FC236}">
                          <a16:creationId xmlns:a16="http://schemas.microsoft.com/office/drawing/2014/main" id="{96A3617E-7316-8C53-2B25-11B825FE95B0}"/>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6" name="Group 195">
                    <a:extLst>
                      <a:ext uri="{FF2B5EF4-FFF2-40B4-BE49-F238E27FC236}">
                        <a16:creationId xmlns:a16="http://schemas.microsoft.com/office/drawing/2014/main" id="{B108C56A-1C26-9266-D2BA-81DAA081697C}"/>
                      </a:ext>
                    </a:extLst>
                  </p:cNvPr>
                  <p:cNvGrpSpPr/>
                  <p:nvPr/>
                </p:nvGrpSpPr>
                <p:grpSpPr>
                  <a:xfrm>
                    <a:off x="9905006" y="4921377"/>
                    <a:ext cx="381094" cy="106135"/>
                    <a:chOff x="2613790" y="3344966"/>
                    <a:chExt cx="766018" cy="370507"/>
                  </a:xfrm>
                </p:grpSpPr>
                <p:sp>
                  <p:nvSpPr>
                    <p:cNvPr id="203" name="Freeform 202">
                      <a:extLst>
                        <a:ext uri="{FF2B5EF4-FFF2-40B4-BE49-F238E27FC236}">
                          <a16:creationId xmlns:a16="http://schemas.microsoft.com/office/drawing/2014/main" id="{DF9FD699-C7AD-EC32-CE02-868383CB2D15}"/>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04" name="Freeform 203">
                      <a:extLst>
                        <a:ext uri="{FF2B5EF4-FFF2-40B4-BE49-F238E27FC236}">
                          <a16:creationId xmlns:a16="http://schemas.microsoft.com/office/drawing/2014/main" id="{6CB84D04-D0E3-68A3-EF7D-4448980B6D1F}"/>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7" name="Group 196">
                    <a:extLst>
                      <a:ext uri="{FF2B5EF4-FFF2-40B4-BE49-F238E27FC236}">
                        <a16:creationId xmlns:a16="http://schemas.microsoft.com/office/drawing/2014/main" id="{EC7BA085-A8BC-F80B-340C-319EA9E51BA8}"/>
                      </a:ext>
                    </a:extLst>
                  </p:cNvPr>
                  <p:cNvGrpSpPr/>
                  <p:nvPr/>
                </p:nvGrpSpPr>
                <p:grpSpPr>
                  <a:xfrm>
                    <a:off x="9530764" y="4890304"/>
                    <a:ext cx="381094" cy="106135"/>
                    <a:chOff x="2613790" y="3344966"/>
                    <a:chExt cx="766018" cy="370507"/>
                  </a:xfrm>
                </p:grpSpPr>
                <p:sp>
                  <p:nvSpPr>
                    <p:cNvPr id="201" name="Freeform 200">
                      <a:extLst>
                        <a:ext uri="{FF2B5EF4-FFF2-40B4-BE49-F238E27FC236}">
                          <a16:creationId xmlns:a16="http://schemas.microsoft.com/office/drawing/2014/main" id="{56E9D200-32B7-C5BD-CAF5-E3FD74872B75}"/>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02" name="Freeform 201">
                      <a:extLst>
                        <a:ext uri="{FF2B5EF4-FFF2-40B4-BE49-F238E27FC236}">
                          <a16:creationId xmlns:a16="http://schemas.microsoft.com/office/drawing/2014/main" id="{E19C34BC-A14C-B52C-6E40-01D8C8B236EA}"/>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98" name="Group 197">
                    <a:extLst>
                      <a:ext uri="{FF2B5EF4-FFF2-40B4-BE49-F238E27FC236}">
                        <a16:creationId xmlns:a16="http://schemas.microsoft.com/office/drawing/2014/main" id="{BB519C36-3053-1B00-52E4-CE9B5D2E2676}"/>
                      </a:ext>
                    </a:extLst>
                  </p:cNvPr>
                  <p:cNvGrpSpPr/>
                  <p:nvPr/>
                </p:nvGrpSpPr>
                <p:grpSpPr>
                  <a:xfrm>
                    <a:off x="9892411" y="4844767"/>
                    <a:ext cx="381094" cy="106135"/>
                    <a:chOff x="2613790" y="3344966"/>
                    <a:chExt cx="766018" cy="370507"/>
                  </a:xfrm>
                </p:grpSpPr>
                <p:sp>
                  <p:nvSpPr>
                    <p:cNvPr id="199" name="Freeform 198">
                      <a:extLst>
                        <a:ext uri="{FF2B5EF4-FFF2-40B4-BE49-F238E27FC236}">
                          <a16:creationId xmlns:a16="http://schemas.microsoft.com/office/drawing/2014/main" id="{8FABB52E-F998-907D-7B4A-2DAE0F786192}"/>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00" name="Freeform 199">
                      <a:extLst>
                        <a:ext uri="{FF2B5EF4-FFF2-40B4-BE49-F238E27FC236}">
                          <a16:creationId xmlns:a16="http://schemas.microsoft.com/office/drawing/2014/main" id="{6895C647-6E3E-96FA-FF78-297A84EF6EB2}"/>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nvGrpSpPr>
                <p:cNvPr id="173" name="Group 172">
                  <a:extLst>
                    <a:ext uri="{FF2B5EF4-FFF2-40B4-BE49-F238E27FC236}">
                      <a16:creationId xmlns:a16="http://schemas.microsoft.com/office/drawing/2014/main" id="{9C4138D7-EF68-895D-D013-00CF3AFA53B0}"/>
                    </a:ext>
                  </a:extLst>
                </p:cNvPr>
                <p:cNvGrpSpPr/>
                <p:nvPr/>
              </p:nvGrpSpPr>
              <p:grpSpPr>
                <a:xfrm>
                  <a:off x="5794005" y="5895466"/>
                  <a:ext cx="1257134" cy="415437"/>
                  <a:chOff x="9654654" y="4804249"/>
                  <a:chExt cx="1257134" cy="415437"/>
                </a:xfrm>
              </p:grpSpPr>
              <p:grpSp>
                <p:nvGrpSpPr>
                  <p:cNvPr id="174" name="Group 173">
                    <a:extLst>
                      <a:ext uri="{FF2B5EF4-FFF2-40B4-BE49-F238E27FC236}">
                        <a16:creationId xmlns:a16="http://schemas.microsoft.com/office/drawing/2014/main" id="{A1A1004B-C1BE-BBAB-B88A-1818E4871260}"/>
                      </a:ext>
                    </a:extLst>
                  </p:cNvPr>
                  <p:cNvGrpSpPr/>
                  <p:nvPr/>
                </p:nvGrpSpPr>
                <p:grpSpPr>
                  <a:xfrm>
                    <a:off x="10530694" y="4889520"/>
                    <a:ext cx="381094" cy="106135"/>
                    <a:chOff x="2613790" y="3344966"/>
                    <a:chExt cx="766018" cy="370507"/>
                  </a:xfrm>
                </p:grpSpPr>
                <p:sp>
                  <p:nvSpPr>
                    <p:cNvPr id="184" name="Freeform 183">
                      <a:extLst>
                        <a:ext uri="{FF2B5EF4-FFF2-40B4-BE49-F238E27FC236}">
                          <a16:creationId xmlns:a16="http://schemas.microsoft.com/office/drawing/2014/main" id="{4209E09A-0F5D-9F99-242F-077678D84562}"/>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85" name="Freeform 184">
                      <a:extLst>
                        <a:ext uri="{FF2B5EF4-FFF2-40B4-BE49-F238E27FC236}">
                          <a16:creationId xmlns:a16="http://schemas.microsoft.com/office/drawing/2014/main" id="{E3BBB88F-D9C6-0908-91F0-7A132209497D}"/>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75" name="Group 174">
                    <a:extLst>
                      <a:ext uri="{FF2B5EF4-FFF2-40B4-BE49-F238E27FC236}">
                        <a16:creationId xmlns:a16="http://schemas.microsoft.com/office/drawing/2014/main" id="{2A2B454C-F33D-B05F-DF63-D1E2976B4B97}"/>
                      </a:ext>
                    </a:extLst>
                  </p:cNvPr>
                  <p:cNvGrpSpPr/>
                  <p:nvPr/>
                </p:nvGrpSpPr>
                <p:grpSpPr>
                  <a:xfrm>
                    <a:off x="10368100" y="5113551"/>
                    <a:ext cx="381094" cy="106135"/>
                    <a:chOff x="2613790" y="3344966"/>
                    <a:chExt cx="766018" cy="370507"/>
                  </a:xfrm>
                </p:grpSpPr>
                <p:sp>
                  <p:nvSpPr>
                    <p:cNvPr id="182" name="Freeform 181">
                      <a:extLst>
                        <a:ext uri="{FF2B5EF4-FFF2-40B4-BE49-F238E27FC236}">
                          <a16:creationId xmlns:a16="http://schemas.microsoft.com/office/drawing/2014/main" id="{76BA8A90-0E7C-8BDA-4D56-310D376E9FE2}"/>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83" name="Freeform 182">
                      <a:extLst>
                        <a:ext uri="{FF2B5EF4-FFF2-40B4-BE49-F238E27FC236}">
                          <a16:creationId xmlns:a16="http://schemas.microsoft.com/office/drawing/2014/main" id="{E4AF33CA-17BA-D7E8-C722-3AFDF44A4560}"/>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76" name="Group 175">
                    <a:extLst>
                      <a:ext uri="{FF2B5EF4-FFF2-40B4-BE49-F238E27FC236}">
                        <a16:creationId xmlns:a16="http://schemas.microsoft.com/office/drawing/2014/main" id="{F1F92E93-3A46-0C97-B25F-C3CC09B6CD0D}"/>
                      </a:ext>
                    </a:extLst>
                  </p:cNvPr>
                  <p:cNvGrpSpPr/>
                  <p:nvPr/>
                </p:nvGrpSpPr>
                <p:grpSpPr>
                  <a:xfrm>
                    <a:off x="9914501" y="5012725"/>
                    <a:ext cx="381094" cy="106135"/>
                    <a:chOff x="2613790" y="3344966"/>
                    <a:chExt cx="766018" cy="370507"/>
                  </a:xfrm>
                </p:grpSpPr>
                <p:sp>
                  <p:nvSpPr>
                    <p:cNvPr id="180" name="Freeform 179">
                      <a:extLst>
                        <a:ext uri="{FF2B5EF4-FFF2-40B4-BE49-F238E27FC236}">
                          <a16:creationId xmlns:a16="http://schemas.microsoft.com/office/drawing/2014/main" id="{BF72B5E4-5EAA-0AED-CEA6-41736200ABFC}"/>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81" name="Freeform 180">
                      <a:extLst>
                        <a:ext uri="{FF2B5EF4-FFF2-40B4-BE49-F238E27FC236}">
                          <a16:creationId xmlns:a16="http://schemas.microsoft.com/office/drawing/2014/main" id="{61EB4BB1-77B5-ACBF-B37B-6F11173AD3A4}"/>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nvGrpSpPr>
                  <p:cNvPr id="177" name="Group 176">
                    <a:extLst>
                      <a:ext uri="{FF2B5EF4-FFF2-40B4-BE49-F238E27FC236}">
                        <a16:creationId xmlns:a16="http://schemas.microsoft.com/office/drawing/2014/main" id="{945C5A67-7B37-1F9B-070F-1A0A5CF8B9CA}"/>
                      </a:ext>
                    </a:extLst>
                  </p:cNvPr>
                  <p:cNvGrpSpPr/>
                  <p:nvPr/>
                </p:nvGrpSpPr>
                <p:grpSpPr>
                  <a:xfrm>
                    <a:off x="9654654" y="4804249"/>
                    <a:ext cx="381094" cy="106135"/>
                    <a:chOff x="2613790" y="3344966"/>
                    <a:chExt cx="766018" cy="370507"/>
                  </a:xfrm>
                </p:grpSpPr>
                <p:sp>
                  <p:nvSpPr>
                    <p:cNvPr id="178" name="Freeform 177">
                      <a:extLst>
                        <a:ext uri="{FF2B5EF4-FFF2-40B4-BE49-F238E27FC236}">
                          <a16:creationId xmlns:a16="http://schemas.microsoft.com/office/drawing/2014/main" id="{4A50E5BE-9A3B-334E-9946-B5A5C54B1C56}"/>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79" name="Freeform 178">
                      <a:extLst>
                        <a:ext uri="{FF2B5EF4-FFF2-40B4-BE49-F238E27FC236}">
                          <a16:creationId xmlns:a16="http://schemas.microsoft.com/office/drawing/2014/main" id="{7FE01D2F-4FB4-A5E3-2F03-E0C00EEFF486}"/>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cxnSp>
            <p:nvCxnSpPr>
              <p:cNvPr id="155" name="Straight Arrow Connector 154">
                <a:extLst>
                  <a:ext uri="{FF2B5EF4-FFF2-40B4-BE49-F238E27FC236}">
                    <a16:creationId xmlns:a16="http://schemas.microsoft.com/office/drawing/2014/main" id="{A05BAFC5-A1A9-406E-2592-AF72D87CADB7}"/>
                  </a:ext>
                </a:extLst>
              </p:cNvPr>
              <p:cNvCxnSpPr>
                <a:cxnSpLocks/>
              </p:cNvCxnSpPr>
              <p:nvPr/>
            </p:nvCxnSpPr>
            <p:spPr>
              <a:xfrm flipH="1">
                <a:off x="7655442" y="5055008"/>
                <a:ext cx="1158933" cy="1231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6F6B9B3C-0133-F8A9-0AF1-414E826AAE86}"/>
                  </a:ext>
                </a:extLst>
              </p:cNvPr>
              <p:cNvSpPr/>
              <p:nvPr/>
            </p:nvSpPr>
            <p:spPr>
              <a:xfrm>
                <a:off x="5600235" y="4980531"/>
                <a:ext cx="1473475" cy="4578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157" name="Straight Arrow Connector 156">
                <a:extLst>
                  <a:ext uri="{FF2B5EF4-FFF2-40B4-BE49-F238E27FC236}">
                    <a16:creationId xmlns:a16="http://schemas.microsoft.com/office/drawing/2014/main" id="{3A9FB85F-F0AD-0A3D-8589-D66C9F763402}"/>
                  </a:ext>
                </a:extLst>
              </p:cNvPr>
              <p:cNvCxnSpPr/>
              <p:nvPr/>
            </p:nvCxnSpPr>
            <p:spPr>
              <a:xfrm flipH="1">
                <a:off x="4106975" y="5261588"/>
                <a:ext cx="1232261" cy="24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8" name="Picture 157">
                <a:extLst>
                  <a:ext uri="{FF2B5EF4-FFF2-40B4-BE49-F238E27FC236}">
                    <a16:creationId xmlns:a16="http://schemas.microsoft.com/office/drawing/2014/main" id="{63ECCB7C-E123-DF88-DA2C-DEED0CD3E3FB}"/>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1246635" y="2626397"/>
                <a:ext cx="1945221" cy="760826"/>
              </a:xfrm>
              <a:prstGeom prst="rect">
                <a:avLst/>
              </a:prstGeom>
            </p:spPr>
          </p:pic>
          <p:sp>
            <p:nvSpPr>
              <p:cNvPr id="159" name="Oval 158">
                <a:extLst>
                  <a:ext uri="{FF2B5EF4-FFF2-40B4-BE49-F238E27FC236}">
                    <a16:creationId xmlns:a16="http://schemas.microsoft.com/office/drawing/2014/main" id="{A1413870-709D-2278-CC42-055AC17C40E0}"/>
                  </a:ext>
                </a:extLst>
              </p:cNvPr>
              <p:cNvSpPr/>
              <p:nvPr/>
            </p:nvSpPr>
            <p:spPr>
              <a:xfrm rot="2209990">
                <a:off x="1539748" y="2872687"/>
                <a:ext cx="360648" cy="4824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nvGrpSpPr>
              <p:cNvPr id="160" name="Group 159">
                <a:extLst>
                  <a:ext uri="{FF2B5EF4-FFF2-40B4-BE49-F238E27FC236}">
                    <a16:creationId xmlns:a16="http://schemas.microsoft.com/office/drawing/2014/main" id="{EF0463EA-D5E0-BFA8-F243-3B8AD3B2C76D}"/>
                  </a:ext>
                </a:extLst>
              </p:cNvPr>
              <p:cNvGrpSpPr/>
              <p:nvPr/>
            </p:nvGrpSpPr>
            <p:grpSpPr>
              <a:xfrm>
                <a:off x="6677640" y="1560077"/>
                <a:ext cx="2762796" cy="947536"/>
                <a:chOff x="6602743" y="1655318"/>
                <a:chExt cx="2762796" cy="947536"/>
              </a:xfrm>
            </p:grpSpPr>
            <p:pic>
              <p:nvPicPr>
                <p:cNvPr id="167" name="Content Placeholder 3" descr="egg recog.jpeg">
                  <a:extLst>
                    <a:ext uri="{FF2B5EF4-FFF2-40B4-BE49-F238E27FC236}">
                      <a16:creationId xmlns:a16="http://schemas.microsoft.com/office/drawing/2014/main" id="{32ABE444-0376-D598-8DF2-8155A796D19B}"/>
                    </a:ext>
                  </a:extLst>
                </p:cNvPr>
                <p:cNvPicPr/>
                <p:nvPr/>
              </p:nvPicPr>
              <p:blipFill rotWithShape="1">
                <a:blip r:embed="rId12" cstate="print">
                  <a:extLst>
                    <a:ext uri="{28A0092B-C50C-407E-A947-70E740481C1C}">
                      <a14:useLocalDpi xmlns:a14="http://schemas.microsoft.com/office/drawing/2010/main"/>
                    </a:ext>
                  </a:extLst>
                </a:blip>
                <a:srcRect/>
                <a:stretch/>
              </p:blipFill>
              <p:spPr bwMode="auto">
                <a:xfrm rot="5400000">
                  <a:off x="6693549" y="1564512"/>
                  <a:ext cx="947536" cy="1129147"/>
                </a:xfrm>
                <a:prstGeom prst="rect">
                  <a:avLst/>
                </a:prstGeom>
                <a:ln w="38100">
                  <a:solidFill>
                    <a:schemeClr val="tx1"/>
                  </a:solidFill>
                </a:ln>
                <a:extLst>
                  <a:ext uri="{53640926-AAD7-44D8-BBD7-CCE9431645EC}">
                    <a14:shadowObscured xmlns:a14="http://schemas.microsoft.com/office/drawing/2010/main"/>
                  </a:ext>
                </a:extLst>
              </p:spPr>
            </p:pic>
            <p:sp>
              <p:nvSpPr>
                <p:cNvPr id="168" name="TextBox 167">
                  <a:extLst>
                    <a:ext uri="{FF2B5EF4-FFF2-40B4-BE49-F238E27FC236}">
                      <a16:creationId xmlns:a16="http://schemas.microsoft.com/office/drawing/2014/main" id="{31413890-B2E6-B0C1-9B8B-8C3B79FC6BAE}"/>
                    </a:ext>
                  </a:extLst>
                </p:cNvPr>
                <p:cNvSpPr txBox="1"/>
                <p:nvPr/>
              </p:nvSpPr>
              <p:spPr>
                <a:xfrm>
                  <a:off x="7847175" y="1983123"/>
                  <a:ext cx="1518364" cy="338554"/>
                </a:xfrm>
                <a:prstGeom prst="rect">
                  <a:avLst/>
                </a:prstGeom>
                <a:noFill/>
              </p:spPr>
              <p:txBody>
                <a:bodyPr wrap="none" rtlCol="0">
                  <a:spAutoFit/>
                </a:bodyPr>
                <a:lstStyle/>
                <a:p>
                  <a:r>
                    <a:rPr lang="en-US" sz="1600" dirty="0">
                      <a:latin typeface="Franklin Gothic Medium" panose="020B0603020102020204" pitchFamily="34" charset="0"/>
                    </a:rPr>
                    <a:t>Plasmatocytes</a:t>
                  </a:r>
                </a:p>
              </p:txBody>
            </p:sp>
            <p:grpSp>
              <p:nvGrpSpPr>
                <p:cNvPr id="169" name="Group 168">
                  <a:extLst>
                    <a:ext uri="{FF2B5EF4-FFF2-40B4-BE49-F238E27FC236}">
                      <a16:creationId xmlns:a16="http://schemas.microsoft.com/office/drawing/2014/main" id="{FEAF21FF-2EDF-A1E6-44F5-78B4D7645CF0}"/>
                    </a:ext>
                  </a:extLst>
                </p:cNvPr>
                <p:cNvGrpSpPr/>
                <p:nvPr/>
              </p:nvGrpSpPr>
              <p:grpSpPr>
                <a:xfrm>
                  <a:off x="6645444" y="2394772"/>
                  <a:ext cx="266217" cy="155180"/>
                  <a:chOff x="3883305" y="3031233"/>
                  <a:chExt cx="266217" cy="301451"/>
                </a:xfrm>
              </p:grpSpPr>
              <p:sp>
                <p:nvSpPr>
                  <p:cNvPr id="170" name="Freeform 169">
                    <a:extLst>
                      <a:ext uri="{FF2B5EF4-FFF2-40B4-BE49-F238E27FC236}">
                        <a16:creationId xmlns:a16="http://schemas.microsoft.com/office/drawing/2014/main" id="{EED36E58-6ACC-BC99-12A5-6AAB3E73D243}"/>
                      </a:ext>
                    </a:extLst>
                  </p:cNvPr>
                  <p:cNvSpPr/>
                  <p:nvPr/>
                </p:nvSpPr>
                <p:spPr>
                  <a:xfrm>
                    <a:off x="3883305" y="3031233"/>
                    <a:ext cx="266217" cy="301451"/>
                  </a:xfrm>
                  <a:custGeom>
                    <a:avLst/>
                    <a:gdLst>
                      <a:gd name="connsiteX0" fmla="*/ 23149 w 266217"/>
                      <a:gd name="connsiteY0" fmla="*/ 12084 h 301451"/>
                      <a:gd name="connsiteX1" fmla="*/ 254643 w 266217"/>
                      <a:gd name="connsiteY1" fmla="*/ 46808 h 301451"/>
                      <a:gd name="connsiteX2" fmla="*/ 266217 w 266217"/>
                      <a:gd name="connsiteY2" fmla="*/ 81532 h 301451"/>
                      <a:gd name="connsiteX3" fmla="*/ 254643 w 266217"/>
                      <a:gd name="connsiteY3" fmla="*/ 208853 h 301451"/>
                      <a:gd name="connsiteX4" fmla="*/ 231493 w 266217"/>
                      <a:gd name="connsiteY4" fmla="*/ 278302 h 301451"/>
                      <a:gd name="connsiteX5" fmla="*/ 196769 w 266217"/>
                      <a:gd name="connsiteY5" fmla="*/ 301451 h 301451"/>
                      <a:gd name="connsiteX6" fmla="*/ 46298 w 266217"/>
                      <a:gd name="connsiteY6" fmla="*/ 289876 h 301451"/>
                      <a:gd name="connsiteX7" fmla="*/ 11574 w 266217"/>
                      <a:gd name="connsiteY7" fmla="*/ 266727 h 301451"/>
                      <a:gd name="connsiteX8" fmla="*/ 0 w 266217"/>
                      <a:gd name="connsiteY8" fmla="*/ 197279 h 301451"/>
                      <a:gd name="connsiteX9" fmla="*/ 11574 w 266217"/>
                      <a:gd name="connsiteY9" fmla="*/ 93107 h 301451"/>
                      <a:gd name="connsiteX10" fmla="*/ 23149 w 266217"/>
                      <a:gd name="connsiteY10" fmla="*/ 12084 h 30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217" h="301451">
                        <a:moveTo>
                          <a:pt x="23149" y="12084"/>
                        </a:moveTo>
                        <a:cubicBezTo>
                          <a:pt x="63661" y="4367"/>
                          <a:pt x="212241" y="-23862"/>
                          <a:pt x="254643" y="46808"/>
                        </a:cubicBezTo>
                        <a:cubicBezTo>
                          <a:pt x="260920" y="57270"/>
                          <a:pt x="262359" y="69957"/>
                          <a:pt x="266217" y="81532"/>
                        </a:cubicBezTo>
                        <a:cubicBezTo>
                          <a:pt x="262359" y="123972"/>
                          <a:pt x="262049" y="166886"/>
                          <a:pt x="254643" y="208853"/>
                        </a:cubicBezTo>
                        <a:cubicBezTo>
                          <a:pt x="250402" y="232884"/>
                          <a:pt x="251797" y="264766"/>
                          <a:pt x="231493" y="278302"/>
                        </a:cubicBezTo>
                        <a:lnTo>
                          <a:pt x="196769" y="301451"/>
                        </a:lnTo>
                        <a:cubicBezTo>
                          <a:pt x="146612" y="297593"/>
                          <a:pt x="95742" y="299147"/>
                          <a:pt x="46298" y="289876"/>
                        </a:cubicBezTo>
                        <a:cubicBezTo>
                          <a:pt x="32625" y="287312"/>
                          <a:pt x="17795" y="279169"/>
                          <a:pt x="11574" y="266727"/>
                        </a:cubicBezTo>
                        <a:cubicBezTo>
                          <a:pt x="1079" y="245736"/>
                          <a:pt x="3858" y="220428"/>
                          <a:pt x="0" y="197279"/>
                        </a:cubicBezTo>
                        <a:cubicBezTo>
                          <a:pt x="3858" y="162555"/>
                          <a:pt x="5830" y="127569"/>
                          <a:pt x="11574" y="93107"/>
                        </a:cubicBezTo>
                        <a:cubicBezTo>
                          <a:pt x="17971" y="54723"/>
                          <a:pt x="-17363" y="19801"/>
                          <a:pt x="23149" y="12084"/>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71" name="Freeform 170">
                    <a:extLst>
                      <a:ext uri="{FF2B5EF4-FFF2-40B4-BE49-F238E27FC236}">
                        <a16:creationId xmlns:a16="http://schemas.microsoft.com/office/drawing/2014/main" id="{A03DCE98-FE9C-A6E9-EE67-116984CB6177}"/>
                      </a:ext>
                    </a:extLst>
                  </p:cNvPr>
                  <p:cNvSpPr/>
                  <p:nvPr/>
                </p:nvSpPr>
                <p:spPr>
                  <a:xfrm>
                    <a:off x="3959229" y="3112917"/>
                    <a:ext cx="114370" cy="117161"/>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nvGrpSpPr>
              <p:cNvPr id="161" name="Group 160">
                <a:extLst>
                  <a:ext uri="{FF2B5EF4-FFF2-40B4-BE49-F238E27FC236}">
                    <a16:creationId xmlns:a16="http://schemas.microsoft.com/office/drawing/2014/main" id="{A4A4B25A-2886-43A7-ADDC-B9A1972FA4D1}"/>
                  </a:ext>
                </a:extLst>
              </p:cNvPr>
              <p:cNvGrpSpPr/>
              <p:nvPr/>
            </p:nvGrpSpPr>
            <p:grpSpPr>
              <a:xfrm>
                <a:off x="10421730" y="3364894"/>
                <a:ext cx="1380506" cy="1331347"/>
                <a:chOff x="10346833" y="3460135"/>
                <a:chExt cx="1380506" cy="1331347"/>
              </a:xfrm>
            </p:grpSpPr>
            <p:pic>
              <p:nvPicPr>
                <p:cNvPr id="162" name="Content Placeholder 3" descr="egg recog.jpeg">
                  <a:extLst>
                    <a:ext uri="{FF2B5EF4-FFF2-40B4-BE49-F238E27FC236}">
                      <a16:creationId xmlns:a16="http://schemas.microsoft.com/office/drawing/2014/main" id="{17E2AC4E-1AEF-9E20-6F81-6CF0978A7AE3}"/>
                    </a:ext>
                  </a:extLst>
                </p:cNvPr>
                <p:cNvPicPr/>
                <p:nvPr/>
              </p:nvPicPr>
              <p:blipFill rotWithShape="1">
                <a:blip r:embed="rId13" cstate="print">
                  <a:extLst>
                    <a:ext uri="{28A0092B-C50C-407E-A947-70E740481C1C}">
                      <a14:useLocalDpi xmlns:a14="http://schemas.microsoft.com/office/drawing/2010/main"/>
                    </a:ext>
                  </a:extLst>
                </a:blip>
                <a:srcRect/>
                <a:stretch/>
              </p:blipFill>
              <p:spPr bwMode="auto">
                <a:xfrm rot="5400000">
                  <a:off x="10512687" y="3311128"/>
                  <a:ext cx="947536" cy="1245549"/>
                </a:xfrm>
                <a:prstGeom prst="rect">
                  <a:avLst/>
                </a:prstGeom>
                <a:ln w="38100">
                  <a:solidFill>
                    <a:schemeClr val="tx1"/>
                  </a:solidFill>
                </a:ln>
                <a:extLst>
                  <a:ext uri="{53640926-AAD7-44D8-BBD7-CCE9431645EC}">
                    <a14:shadowObscured xmlns:a14="http://schemas.microsoft.com/office/drawing/2010/main"/>
                  </a:ext>
                </a:extLst>
              </p:spPr>
            </p:pic>
            <p:sp>
              <p:nvSpPr>
                <p:cNvPr id="163" name="TextBox 162">
                  <a:extLst>
                    <a:ext uri="{FF2B5EF4-FFF2-40B4-BE49-F238E27FC236}">
                      <a16:creationId xmlns:a16="http://schemas.microsoft.com/office/drawing/2014/main" id="{F9753935-74F5-E7DA-E447-32919D174A93}"/>
                    </a:ext>
                  </a:extLst>
                </p:cNvPr>
                <p:cNvSpPr txBox="1"/>
                <p:nvPr/>
              </p:nvSpPr>
              <p:spPr>
                <a:xfrm>
                  <a:off x="10346833" y="4452928"/>
                  <a:ext cx="1380506" cy="338554"/>
                </a:xfrm>
                <a:prstGeom prst="rect">
                  <a:avLst/>
                </a:prstGeom>
                <a:noFill/>
              </p:spPr>
              <p:txBody>
                <a:bodyPr wrap="none" rtlCol="0">
                  <a:spAutoFit/>
                </a:bodyPr>
                <a:lstStyle/>
                <a:p>
                  <a:r>
                    <a:rPr lang="en-US" sz="1600" dirty="0" err="1">
                      <a:latin typeface="Franklin Gothic Medium" panose="020B0603020102020204" pitchFamily="34" charset="0"/>
                    </a:rPr>
                    <a:t>Lamelloyctes</a:t>
                  </a:r>
                  <a:endParaRPr lang="en-US" sz="1600" dirty="0">
                    <a:latin typeface="Franklin Gothic Medium" panose="020B0603020102020204" pitchFamily="34" charset="0"/>
                  </a:endParaRPr>
                </a:p>
              </p:txBody>
            </p:sp>
            <p:grpSp>
              <p:nvGrpSpPr>
                <p:cNvPr id="164" name="Group 163">
                  <a:extLst>
                    <a:ext uri="{FF2B5EF4-FFF2-40B4-BE49-F238E27FC236}">
                      <a16:creationId xmlns:a16="http://schemas.microsoft.com/office/drawing/2014/main" id="{78C795C4-A2E9-BE4B-FCA8-ECFB5F7F545F}"/>
                    </a:ext>
                  </a:extLst>
                </p:cNvPr>
                <p:cNvGrpSpPr/>
                <p:nvPr/>
              </p:nvGrpSpPr>
              <p:grpSpPr>
                <a:xfrm>
                  <a:off x="11204386" y="4239994"/>
                  <a:ext cx="381094" cy="106135"/>
                  <a:chOff x="2613790" y="3344966"/>
                  <a:chExt cx="766018" cy="370507"/>
                </a:xfrm>
              </p:grpSpPr>
              <p:sp>
                <p:nvSpPr>
                  <p:cNvPr id="165" name="Freeform 164">
                    <a:extLst>
                      <a:ext uri="{FF2B5EF4-FFF2-40B4-BE49-F238E27FC236}">
                        <a16:creationId xmlns:a16="http://schemas.microsoft.com/office/drawing/2014/main" id="{5E343895-EC29-82B0-24E8-D9BE2B358A3C}"/>
                      </a:ext>
                    </a:extLst>
                  </p:cNvPr>
                  <p:cNvSpPr/>
                  <p:nvPr/>
                </p:nvSpPr>
                <p:spPr>
                  <a:xfrm>
                    <a:off x="2613790" y="3344966"/>
                    <a:ext cx="766018" cy="370507"/>
                  </a:xfrm>
                  <a:custGeom>
                    <a:avLst/>
                    <a:gdLst>
                      <a:gd name="connsiteX0" fmla="*/ 129411 w 766018"/>
                      <a:gd name="connsiteY0" fmla="*/ 34841 h 370507"/>
                      <a:gd name="connsiteX1" fmla="*/ 175709 w 766018"/>
                      <a:gd name="connsiteY1" fmla="*/ 117 h 370507"/>
                      <a:gd name="connsiteX2" fmla="*/ 198859 w 766018"/>
                      <a:gd name="connsiteY2" fmla="*/ 23267 h 370507"/>
                      <a:gd name="connsiteX3" fmla="*/ 233583 w 766018"/>
                      <a:gd name="connsiteY3" fmla="*/ 34841 h 370507"/>
                      <a:gd name="connsiteX4" fmla="*/ 441927 w 766018"/>
                      <a:gd name="connsiteY4" fmla="*/ 23267 h 370507"/>
                      <a:gd name="connsiteX5" fmla="*/ 476651 w 766018"/>
                      <a:gd name="connsiteY5" fmla="*/ 34841 h 370507"/>
                      <a:gd name="connsiteX6" fmla="*/ 569248 w 766018"/>
                      <a:gd name="connsiteY6" fmla="*/ 23267 h 370507"/>
                      <a:gd name="connsiteX7" fmla="*/ 603973 w 766018"/>
                      <a:gd name="connsiteY7" fmla="*/ 11692 h 370507"/>
                      <a:gd name="connsiteX8" fmla="*/ 638697 w 766018"/>
                      <a:gd name="connsiteY8" fmla="*/ 23267 h 370507"/>
                      <a:gd name="connsiteX9" fmla="*/ 696570 w 766018"/>
                      <a:gd name="connsiteY9" fmla="*/ 34841 h 370507"/>
                      <a:gd name="connsiteX10" fmla="*/ 708145 w 766018"/>
                      <a:gd name="connsiteY10" fmla="*/ 69565 h 370507"/>
                      <a:gd name="connsiteX11" fmla="*/ 754443 w 766018"/>
                      <a:gd name="connsiteY11" fmla="*/ 115864 h 370507"/>
                      <a:gd name="connsiteX12" fmla="*/ 731294 w 766018"/>
                      <a:gd name="connsiteY12" fmla="*/ 150588 h 370507"/>
                      <a:gd name="connsiteX13" fmla="*/ 766018 w 766018"/>
                      <a:gd name="connsiteY13" fmla="*/ 254760 h 370507"/>
                      <a:gd name="connsiteX14" fmla="*/ 754443 w 766018"/>
                      <a:gd name="connsiteY14" fmla="*/ 289484 h 370507"/>
                      <a:gd name="connsiteX15" fmla="*/ 661846 w 766018"/>
                      <a:gd name="connsiteY15" fmla="*/ 335783 h 370507"/>
                      <a:gd name="connsiteX16" fmla="*/ 592398 w 766018"/>
                      <a:gd name="connsiteY16" fmla="*/ 370507 h 370507"/>
                      <a:gd name="connsiteX17" fmla="*/ 522950 w 766018"/>
                      <a:gd name="connsiteY17" fmla="*/ 347358 h 370507"/>
                      <a:gd name="connsiteX18" fmla="*/ 476651 w 766018"/>
                      <a:gd name="connsiteY18" fmla="*/ 335783 h 370507"/>
                      <a:gd name="connsiteX19" fmla="*/ 360904 w 766018"/>
                      <a:gd name="connsiteY19" fmla="*/ 358932 h 370507"/>
                      <a:gd name="connsiteX20" fmla="*/ 210433 w 766018"/>
                      <a:gd name="connsiteY20" fmla="*/ 347358 h 370507"/>
                      <a:gd name="connsiteX21" fmla="*/ 140985 w 766018"/>
                      <a:gd name="connsiteY21" fmla="*/ 312634 h 370507"/>
                      <a:gd name="connsiteX22" fmla="*/ 48388 w 766018"/>
                      <a:gd name="connsiteY22" fmla="*/ 301059 h 370507"/>
                      <a:gd name="connsiteX23" fmla="*/ 2089 w 766018"/>
                      <a:gd name="connsiteY23" fmla="*/ 185312 h 370507"/>
                      <a:gd name="connsiteX24" fmla="*/ 13664 w 766018"/>
                      <a:gd name="connsiteY24" fmla="*/ 139013 h 370507"/>
                      <a:gd name="connsiteX25" fmla="*/ 59962 w 766018"/>
                      <a:gd name="connsiteY25" fmla="*/ 127439 h 370507"/>
                      <a:gd name="connsiteX26" fmla="*/ 83112 w 766018"/>
                      <a:gd name="connsiteY26" fmla="*/ 104289 h 370507"/>
                      <a:gd name="connsiteX27" fmla="*/ 129411 w 766018"/>
                      <a:gd name="connsiteY27" fmla="*/ 34841 h 37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6018" h="370507">
                        <a:moveTo>
                          <a:pt x="129411" y="34841"/>
                        </a:moveTo>
                        <a:cubicBezTo>
                          <a:pt x="144844" y="17479"/>
                          <a:pt x="156681" y="3288"/>
                          <a:pt x="175709" y="117"/>
                        </a:cubicBezTo>
                        <a:cubicBezTo>
                          <a:pt x="186474" y="-1677"/>
                          <a:pt x="189501" y="17652"/>
                          <a:pt x="198859" y="23267"/>
                        </a:cubicBezTo>
                        <a:cubicBezTo>
                          <a:pt x="209321" y="29544"/>
                          <a:pt x="222008" y="30983"/>
                          <a:pt x="233583" y="34841"/>
                        </a:cubicBezTo>
                        <a:cubicBezTo>
                          <a:pt x="362562" y="13345"/>
                          <a:pt x="342713" y="1220"/>
                          <a:pt x="441927" y="23267"/>
                        </a:cubicBezTo>
                        <a:cubicBezTo>
                          <a:pt x="453837" y="25914"/>
                          <a:pt x="465076" y="30983"/>
                          <a:pt x="476651" y="34841"/>
                        </a:cubicBezTo>
                        <a:cubicBezTo>
                          <a:pt x="507517" y="30983"/>
                          <a:pt x="538644" y="28831"/>
                          <a:pt x="569248" y="23267"/>
                        </a:cubicBezTo>
                        <a:cubicBezTo>
                          <a:pt x="581252" y="21084"/>
                          <a:pt x="591772" y="11692"/>
                          <a:pt x="603973" y="11692"/>
                        </a:cubicBezTo>
                        <a:cubicBezTo>
                          <a:pt x="616174" y="11692"/>
                          <a:pt x="626860" y="20308"/>
                          <a:pt x="638697" y="23267"/>
                        </a:cubicBezTo>
                        <a:cubicBezTo>
                          <a:pt x="657783" y="28038"/>
                          <a:pt x="677279" y="30983"/>
                          <a:pt x="696570" y="34841"/>
                        </a:cubicBezTo>
                        <a:cubicBezTo>
                          <a:pt x="700428" y="46416"/>
                          <a:pt x="699518" y="60938"/>
                          <a:pt x="708145" y="69565"/>
                        </a:cubicBezTo>
                        <a:cubicBezTo>
                          <a:pt x="769875" y="131295"/>
                          <a:pt x="723580" y="23269"/>
                          <a:pt x="754443" y="115864"/>
                        </a:cubicBezTo>
                        <a:cubicBezTo>
                          <a:pt x="746727" y="127439"/>
                          <a:pt x="730139" y="136725"/>
                          <a:pt x="731294" y="150588"/>
                        </a:cubicBezTo>
                        <a:cubicBezTo>
                          <a:pt x="734334" y="187064"/>
                          <a:pt x="766018" y="254760"/>
                          <a:pt x="766018" y="254760"/>
                        </a:cubicBezTo>
                        <a:cubicBezTo>
                          <a:pt x="762160" y="266335"/>
                          <a:pt x="760720" y="279022"/>
                          <a:pt x="754443" y="289484"/>
                        </a:cubicBezTo>
                        <a:cubicBezTo>
                          <a:pt x="729078" y="331760"/>
                          <a:pt x="708021" y="305000"/>
                          <a:pt x="661846" y="335783"/>
                        </a:cubicBezTo>
                        <a:cubicBezTo>
                          <a:pt x="616970" y="365700"/>
                          <a:pt x="640319" y="354533"/>
                          <a:pt x="592398" y="370507"/>
                        </a:cubicBezTo>
                        <a:cubicBezTo>
                          <a:pt x="569249" y="362791"/>
                          <a:pt x="546322" y="354370"/>
                          <a:pt x="522950" y="347358"/>
                        </a:cubicBezTo>
                        <a:cubicBezTo>
                          <a:pt x="507713" y="342787"/>
                          <a:pt x="492519" y="334650"/>
                          <a:pt x="476651" y="335783"/>
                        </a:cubicBezTo>
                        <a:cubicBezTo>
                          <a:pt x="437405" y="338586"/>
                          <a:pt x="399486" y="351216"/>
                          <a:pt x="360904" y="358932"/>
                        </a:cubicBezTo>
                        <a:cubicBezTo>
                          <a:pt x="310747" y="355074"/>
                          <a:pt x="260350" y="353597"/>
                          <a:pt x="210433" y="347358"/>
                        </a:cubicBezTo>
                        <a:cubicBezTo>
                          <a:pt x="125143" y="336697"/>
                          <a:pt x="228468" y="336493"/>
                          <a:pt x="140985" y="312634"/>
                        </a:cubicBezTo>
                        <a:cubicBezTo>
                          <a:pt x="110975" y="304449"/>
                          <a:pt x="79254" y="304917"/>
                          <a:pt x="48388" y="301059"/>
                        </a:cubicBezTo>
                        <a:cubicBezTo>
                          <a:pt x="-14968" y="279940"/>
                          <a:pt x="2089" y="297303"/>
                          <a:pt x="2089" y="185312"/>
                        </a:cubicBezTo>
                        <a:cubicBezTo>
                          <a:pt x="2089" y="169404"/>
                          <a:pt x="2415" y="150262"/>
                          <a:pt x="13664" y="139013"/>
                        </a:cubicBezTo>
                        <a:cubicBezTo>
                          <a:pt x="24912" y="127765"/>
                          <a:pt x="44529" y="131297"/>
                          <a:pt x="59962" y="127439"/>
                        </a:cubicBezTo>
                        <a:cubicBezTo>
                          <a:pt x="67679" y="119722"/>
                          <a:pt x="74590" y="111106"/>
                          <a:pt x="83112" y="104289"/>
                        </a:cubicBezTo>
                        <a:cubicBezTo>
                          <a:pt x="148553" y="51936"/>
                          <a:pt x="113978" y="52203"/>
                          <a:pt x="129411" y="34841"/>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66" name="Freeform 165">
                    <a:extLst>
                      <a:ext uri="{FF2B5EF4-FFF2-40B4-BE49-F238E27FC236}">
                        <a16:creationId xmlns:a16="http://schemas.microsoft.com/office/drawing/2014/main" id="{53FB09C1-6B80-6B94-C2BD-D8D6E391239A}"/>
                      </a:ext>
                    </a:extLst>
                  </p:cNvPr>
                  <p:cNvSpPr/>
                  <p:nvPr/>
                </p:nvSpPr>
                <p:spPr>
                  <a:xfrm>
                    <a:off x="2939614" y="3469002"/>
                    <a:ext cx="114370" cy="117162"/>
                  </a:xfrm>
                  <a:custGeom>
                    <a:avLst/>
                    <a:gdLst>
                      <a:gd name="connsiteX0" fmla="*/ 16372 w 97394"/>
                      <a:gd name="connsiteY0" fmla="*/ 23149 h 122531"/>
                      <a:gd name="connsiteX1" fmla="*/ 62670 w 97394"/>
                      <a:gd name="connsiteY1" fmla="*/ 0 h 122531"/>
                      <a:gd name="connsiteX2" fmla="*/ 97394 w 97394"/>
                      <a:gd name="connsiteY2" fmla="*/ 57873 h 122531"/>
                      <a:gd name="connsiteX3" fmla="*/ 85820 w 97394"/>
                      <a:gd name="connsiteY3" fmla="*/ 92597 h 122531"/>
                      <a:gd name="connsiteX4" fmla="*/ 4797 w 97394"/>
                      <a:gd name="connsiteY4" fmla="*/ 104172 h 122531"/>
                      <a:gd name="connsiteX5" fmla="*/ 16372 w 97394"/>
                      <a:gd name="connsiteY5" fmla="*/ 23149 h 1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94" h="122531">
                        <a:moveTo>
                          <a:pt x="16372" y="23149"/>
                        </a:moveTo>
                        <a:cubicBezTo>
                          <a:pt x="26017" y="5787"/>
                          <a:pt x="45416" y="0"/>
                          <a:pt x="62670" y="0"/>
                        </a:cubicBezTo>
                        <a:cubicBezTo>
                          <a:pt x="83856" y="0"/>
                          <a:pt x="94211" y="48322"/>
                          <a:pt x="97394" y="57873"/>
                        </a:cubicBezTo>
                        <a:cubicBezTo>
                          <a:pt x="93536" y="69448"/>
                          <a:pt x="92097" y="82135"/>
                          <a:pt x="85820" y="92597"/>
                        </a:cubicBezTo>
                        <a:cubicBezTo>
                          <a:pt x="70647" y="117885"/>
                          <a:pt x="33913" y="139111"/>
                          <a:pt x="4797" y="104172"/>
                        </a:cubicBezTo>
                        <a:cubicBezTo>
                          <a:pt x="-7553" y="89352"/>
                          <a:pt x="6727" y="40511"/>
                          <a:pt x="16372" y="2314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grpSp>
          </p:grpSp>
        </p:grpSp>
      </p:grpSp>
      <p:sp>
        <p:nvSpPr>
          <p:cNvPr id="565" name="TextBox 564">
            <a:extLst>
              <a:ext uri="{FF2B5EF4-FFF2-40B4-BE49-F238E27FC236}">
                <a16:creationId xmlns:a16="http://schemas.microsoft.com/office/drawing/2014/main" id="{12611C94-BD74-1D1E-1383-137DA41DBA57}"/>
              </a:ext>
            </a:extLst>
          </p:cNvPr>
          <p:cNvSpPr txBox="1"/>
          <p:nvPr/>
        </p:nvSpPr>
        <p:spPr>
          <a:xfrm>
            <a:off x="429789" y="15387219"/>
            <a:ext cx="13539650" cy="5509200"/>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In this project, a putative glycolytic enzyme glyceraldehyde 3-phosphate dehydrogenase (GAPDH), found in wasp venom is being studied.  The gene for GAPDH from the three parasitoid wasps were cloned and their expression in </a:t>
            </a:r>
            <a:r>
              <a:rPr lang="en-US" sz="3200" i="1" dirty="0">
                <a:latin typeface="Arial" panose="020B0604020202020204" pitchFamily="34" charset="0"/>
                <a:cs typeface="Arial" panose="020B0604020202020204" pitchFamily="34" charset="0"/>
              </a:rPr>
              <a:t>E. coli </a:t>
            </a:r>
            <a:r>
              <a:rPr lang="en-US" sz="3200" dirty="0">
                <a:latin typeface="Arial" panose="020B0604020202020204" pitchFamily="34" charset="0"/>
                <a:cs typeface="Arial" panose="020B0604020202020204" pitchFamily="34" charset="0"/>
              </a:rPr>
              <a:t>cells were optimized in Luria-Bertani (LB) vs. autoinduction media.  It was found that the </a:t>
            </a:r>
            <a:r>
              <a:rPr lang="en-US" sz="3200" i="1" dirty="0">
                <a:latin typeface="Arial" panose="020B0604020202020204" pitchFamily="34" charset="0"/>
                <a:cs typeface="Arial" panose="020B0604020202020204" pitchFamily="34" charset="0"/>
              </a:rPr>
              <a:t>E. coli </a:t>
            </a:r>
            <a:r>
              <a:rPr lang="en-US" sz="3200" i="1" dirty="0" err="1">
                <a:latin typeface="Arial" panose="020B0604020202020204" pitchFamily="34" charset="0"/>
                <a:cs typeface="Arial" panose="020B0604020202020204" pitchFamily="34" charset="0"/>
              </a:rPr>
              <a:t>lysY</a:t>
            </a: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cells gave better and more controlled expression of the proteins in LB when induced with the lactose analog, IPTG, than the commonly used BL21(DE3) cells.</a:t>
            </a: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Preliminary results show that lysates from bacterial cells expressing the enzyme have measurable GAPDH activity.  In addition, the expressed proteins contain a His</a:t>
            </a:r>
            <a:r>
              <a:rPr lang="en-US" sz="3200" baseline="-25000" dirty="0">
                <a:latin typeface="Arial" panose="020B0604020202020204" pitchFamily="34" charset="0"/>
                <a:cs typeface="Arial" panose="020B0604020202020204" pitchFamily="34" charset="0"/>
              </a:rPr>
              <a:t>6</a:t>
            </a:r>
            <a:r>
              <a:rPr lang="en-US" sz="3200" dirty="0">
                <a:latin typeface="Arial" panose="020B0604020202020204" pitchFamily="34" charset="0"/>
                <a:cs typeface="Arial" panose="020B0604020202020204" pitchFamily="34" charset="0"/>
              </a:rPr>
              <a:t>-tag, that will be purified on Ni-columns, and the characteristics of the purified protein will also be studied.</a:t>
            </a:r>
            <a:endParaRPr lang="en-US" sz="3200" dirty="0"/>
          </a:p>
        </p:txBody>
      </p:sp>
      <p:sp>
        <p:nvSpPr>
          <p:cNvPr id="566" name="TextBox 565">
            <a:extLst>
              <a:ext uri="{FF2B5EF4-FFF2-40B4-BE49-F238E27FC236}">
                <a16:creationId xmlns:a16="http://schemas.microsoft.com/office/drawing/2014/main" id="{E7FFED97-090C-988C-1026-34091CD575DA}"/>
              </a:ext>
            </a:extLst>
          </p:cNvPr>
          <p:cNvSpPr txBox="1"/>
          <p:nvPr/>
        </p:nvSpPr>
        <p:spPr>
          <a:xfrm>
            <a:off x="339326" y="21245052"/>
            <a:ext cx="1325435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CELLULAR IMMUNE RESPONSE TO  PARASITOID INFECTION</a:t>
            </a:r>
          </a:p>
        </p:txBody>
      </p:sp>
      <p:sp>
        <p:nvSpPr>
          <p:cNvPr id="567" name="TextBox 566">
            <a:extLst>
              <a:ext uri="{FF2B5EF4-FFF2-40B4-BE49-F238E27FC236}">
                <a16:creationId xmlns:a16="http://schemas.microsoft.com/office/drawing/2014/main" id="{A9E7AAA1-0BD9-E332-0CA2-B57C90739ED2}"/>
              </a:ext>
            </a:extLst>
          </p:cNvPr>
          <p:cNvSpPr txBox="1"/>
          <p:nvPr/>
        </p:nvSpPr>
        <p:spPr>
          <a:xfrm>
            <a:off x="454019" y="28583273"/>
            <a:ext cx="13539650" cy="1077218"/>
          </a:xfrm>
          <a:prstGeom prst="rect">
            <a:avLst/>
          </a:prstGeom>
          <a:solidFill>
            <a:schemeClr val="bg1"/>
          </a:solidFill>
        </p:spPr>
        <p:txBody>
          <a:bodyPr wrap="square" rtlCol="0">
            <a:spAutoFit/>
          </a:bodyPr>
          <a:lstStyle/>
          <a:p>
            <a:r>
              <a:rPr lang="en-US" sz="3200" b="1" dirty="0">
                <a:latin typeface="Arial" panose="020B0604020202020204" pitchFamily="34" charset="0"/>
                <a:cs typeface="Arial" panose="020B0604020202020204" pitchFamily="34" charset="0"/>
              </a:rPr>
              <a:t>Figure 1</a:t>
            </a:r>
            <a:r>
              <a:rPr lang="en-US" sz="3200" dirty="0">
                <a:latin typeface="Arial" panose="020B0604020202020204" pitchFamily="34" charset="0"/>
                <a:cs typeface="Arial" panose="020B0604020202020204" pitchFamily="34" charset="0"/>
              </a:rPr>
              <a:t>. Schematic of the immune response of </a:t>
            </a:r>
            <a:r>
              <a:rPr lang="en-US" sz="3200" dirty="0" err="1">
                <a:latin typeface="Arial" panose="020B0604020202020204" pitchFamily="34" charset="0"/>
                <a:cs typeface="Arial" panose="020B0604020202020204" pitchFamily="34" charset="0"/>
              </a:rPr>
              <a:t>fruitfly</a:t>
            </a:r>
            <a:r>
              <a:rPr lang="en-US" sz="3200" dirty="0">
                <a:latin typeface="Arial" panose="020B0604020202020204" pitchFamily="34" charset="0"/>
                <a:cs typeface="Arial" panose="020B0604020202020204" pitchFamily="34" charset="0"/>
              </a:rPr>
              <a:t> larvae to infection by parasitoid wasps.  </a:t>
            </a:r>
            <a:endParaRPr lang="en-US" sz="3200" dirty="0"/>
          </a:p>
        </p:txBody>
      </p:sp>
      <p:sp>
        <p:nvSpPr>
          <p:cNvPr id="569" name="TextBox 568">
            <a:extLst>
              <a:ext uri="{FF2B5EF4-FFF2-40B4-BE49-F238E27FC236}">
                <a16:creationId xmlns:a16="http://schemas.microsoft.com/office/drawing/2014/main" id="{EDB9240F-47AB-1A46-9305-15B1FE4439E6}"/>
              </a:ext>
            </a:extLst>
          </p:cNvPr>
          <p:cNvSpPr txBox="1"/>
          <p:nvPr/>
        </p:nvSpPr>
        <p:spPr>
          <a:xfrm>
            <a:off x="454019" y="30118630"/>
            <a:ext cx="13539650" cy="1077218"/>
          </a:xfrm>
          <a:prstGeom prst="rect">
            <a:avLst/>
          </a:prstGeom>
          <a:solidFill>
            <a:schemeClr val="bg1"/>
          </a:solidFill>
        </p:spPr>
        <p:txBody>
          <a:bodyPr wrap="square" rtlCol="0">
            <a:spAutoFit/>
          </a:bodyPr>
          <a:lstStyle/>
          <a:p>
            <a:r>
              <a:rPr lang="en-US" sz="3200" b="1" dirty="0"/>
              <a:t>As the </a:t>
            </a:r>
            <a:r>
              <a:rPr lang="en-US" sz="3200" b="1" dirty="0" err="1"/>
              <a:t>fruitfly</a:t>
            </a:r>
            <a:r>
              <a:rPr lang="en-US" sz="3200" b="1" dirty="0"/>
              <a:t> larvae develop an immune response, the parasitoid wasps are hypothesized to counteract this response via injected venom proteins. </a:t>
            </a:r>
          </a:p>
        </p:txBody>
      </p:sp>
      <p:sp>
        <p:nvSpPr>
          <p:cNvPr id="570" name="TextBox 569">
            <a:extLst>
              <a:ext uri="{FF2B5EF4-FFF2-40B4-BE49-F238E27FC236}">
                <a16:creationId xmlns:a16="http://schemas.microsoft.com/office/drawing/2014/main" id="{10E63D4B-9957-7D4A-1249-214E8FC7A11F}"/>
              </a:ext>
            </a:extLst>
          </p:cNvPr>
          <p:cNvSpPr txBox="1"/>
          <p:nvPr/>
        </p:nvSpPr>
        <p:spPr>
          <a:xfrm>
            <a:off x="5472877" y="6756649"/>
            <a:ext cx="8490878" cy="8463855"/>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Hymenoptera are a large group of insects that include the parasitoid wasps.  Many of these wasps reproduce by laying eggs inside the larvae of hosts.  The wasps </a:t>
            </a:r>
            <a:r>
              <a:rPr lang="en-US" sz="3200" i="1" dirty="0" err="1">
                <a:latin typeface="Arial" panose="020B0604020202020204" pitchFamily="34" charset="0"/>
                <a:cs typeface="Arial" panose="020B0604020202020204" pitchFamily="34" charset="0"/>
              </a:rPr>
              <a:t>Leptopilina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heterotoma</a:t>
            </a:r>
            <a:r>
              <a:rPr lang="en-US" sz="3200" i="1" dirty="0">
                <a:latin typeface="Arial" panose="020B0604020202020204" pitchFamily="34" charset="0"/>
                <a:cs typeface="Arial" panose="020B0604020202020204" pitchFamily="34" charset="0"/>
              </a:rPr>
              <a:t>, L. </a:t>
            </a:r>
            <a:r>
              <a:rPr lang="en-US" sz="3200" i="1" dirty="0" err="1">
                <a:latin typeface="Arial" panose="020B0604020202020204" pitchFamily="34" charset="0"/>
                <a:cs typeface="Arial" panose="020B0604020202020204" pitchFamily="34" charset="0"/>
              </a:rPr>
              <a:t>boulardi</a:t>
            </a: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 </a:t>
            </a:r>
            <a:r>
              <a:rPr lang="en-US" sz="3200" i="1" dirty="0" err="1">
                <a:latin typeface="Arial" panose="020B0604020202020204" pitchFamily="34" charset="0"/>
                <a:cs typeface="Arial" panose="020B0604020202020204" pitchFamily="34" charset="0"/>
              </a:rPr>
              <a:t>Ganaspis</a:t>
            </a:r>
            <a:r>
              <a:rPr lang="en-US" sz="3200" i="1" dirty="0">
                <a:latin typeface="Arial" panose="020B0604020202020204" pitchFamily="34" charset="0"/>
                <a:cs typeface="Arial" panose="020B0604020202020204" pitchFamily="34" charset="0"/>
              </a:rPr>
              <a:t> hookeri </a:t>
            </a:r>
            <a:r>
              <a:rPr lang="en-US" sz="3200" dirty="0">
                <a:latin typeface="Arial" panose="020B0604020202020204" pitchFamily="34" charset="0"/>
                <a:cs typeface="Arial" panose="020B0604020202020204" pitchFamily="34" charset="0"/>
              </a:rPr>
              <a:t>are parasitoid wasps that lay their eggs in the larvae of the fruit fly, </a:t>
            </a:r>
            <a:r>
              <a:rPr lang="en-US" sz="3200" i="1" dirty="0">
                <a:latin typeface="Arial" panose="020B0604020202020204" pitchFamily="34" charset="0"/>
                <a:cs typeface="Arial" panose="020B0604020202020204" pitchFamily="34" charset="0"/>
              </a:rPr>
              <a:t>Drosophila melanogaster.  </a:t>
            </a:r>
            <a:r>
              <a:rPr lang="en-US" sz="3200" dirty="0">
                <a:latin typeface="Arial" panose="020B0604020202020204" pitchFamily="34" charset="0"/>
                <a:cs typeface="Arial" panose="020B0604020202020204" pitchFamily="34" charset="0"/>
              </a:rPr>
              <a:t>  As the parasitoid wasps use their ovipositors to inject their egg into the body of the fruit fly larva, the larvae fight back by trying to encapsulate the egg with cells called </a:t>
            </a:r>
            <a:r>
              <a:rPr lang="en-US" sz="3200" dirty="0" err="1">
                <a:latin typeface="Arial" panose="020B0604020202020204" pitchFamily="34" charset="0"/>
                <a:cs typeface="Arial" panose="020B0604020202020204" pitchFamily="34" charset="0"/>
              </a:rPr>
              <a:t>lamellocytes</a:t>
            </a:r>
            <a:r>
              <a:rPr lang="en-US" sz="3200" dirty="0">
                <a:latin typeface="Arial" panose="020B0604020202020204" pitchFamily="34" charset="0"/>
                <a:cs typeface="Arial" panose="020B0604020202020204" pitchFamily="34" charset="0"/>
              </a:rPr>
              <a:t> that help in the production of melanin.  Melanin is a very hard substance that inhibits the wasp eggs from hatching.  Wasp-injected venom proteins are thought to reduce this inhibition by preventing </a:t>
            </a:r>
            <a:r>
              <a:rPr lang="en-US" sz="3200" dirty="0" err="1">
                <a:latin typeface="Arial" panose="020B0604020202020204" pitchFamily="34" charset="0"/>
                <a:cs typeface="Arial" panose="020B0604020202020204" pitchFamily="34" charset="0"/>
              </a:rPr>
              <a:t>lamellocytes</a:t>
            </a:r>
            <a:r>
              <a:rPr lang="en-US" sz="3200" dirty="0">
                <a:latin typeface="Arial" panose="020B0604020202020204" pitchFamily="34" charset="0"/>
                <a:cs typeface="Arial" panose="020B0604020202020204" pitchFamily="34" charset="0"/>
              </a:rPr>
              <a:t> differentiation.  </a:t>
            </a:r>
          </a:p>
        </p:txBody>
      </p:sp>
      <p:sp>
        <p:nvSpPr>
          <p:cNvPr id="571" name="Rectangle 570">
            <a:extLst>
              <a:ext uri="{FF2B5EF4-FFF2-40B4-BE49-F238E27FC236}">
                <a16:creationId xmlns:a16="http://schemas.microsoft.com/office/drawing/2014/main" id="{5B57C309-6D07-AA35-F094-0354695E79BD}"/>
              </a:ext>
            </a:extLst>
          </p:cNvPr>
          <p:cNvSpPr/>
          <p:nvPr/>
        </p:nvSpPr>
        <p:spPr>
          <a:xfrm>
            <a:off x="29720646" y="5587332"/>
            <a:ext cx="13792210" cy="1083827"/>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rPr>
              <a:t>ASSAY OF ENZYME ACTIVITY </a:t>
            </a:r>
          </a:p>
        </p:txBody>
      </p:sp>
      <p:sp>
        <p:nvSpPr>
          <p:cNvPr id="572" name="TextBox 571">
            <a:extLst>
              <a:ext uri="{FF2B5EF4-FFF2-40B4-BE49-F238E27FC236}">
                <a16:creationId xmlns:a16="http://schemas.microsoft.com/office/drawing/2014/main" id="{2573CBAF-C62B-B74B-202C-40D5F562C5FC}"/>
              </a:ext>
            </a:extLst>
          </p:cNvPr>
          <p:cNvSpPr txBox="1"/>
          <p:nvPr/>
        </p:nvSpPr>
        <p:spPr>
          <a:xfrm>
            <a:off x="11455117" y="27975115"/>
            <a:ext cx="2587953" cy="400110"/>
          </a:xfrm>
          <a:prstGeom prst="rect">
            <a:avLst/>
          </a:prstGeom>
          <a:noFill/>
        </p:spPr>
        <p:txBody>
          <a:bodyPr wrap="none" rtlCol="0">
            <a:spAutoFit/>
          </a:bodyPr>
          <a:lstStyle/>
          <a:p>
            <a:r>
              <a:rPr lang="en-US" sz="2000" dirty="0"/>
              <a:t>Mortimer, unpublished</a:t>
            </a:r>
          </a:p>
        </p:txBody>
      </p:sp>
      <p:cxnSp>
        <p:nvCxnSpPr>
          <p:cNvPr id="575" name="Straight Connector 574">
            <a:extLst>
              <a:ext uri="{FF2B5EF4-FFF2-40B4-BE49-F238E27FC236}">
                <a16:creationId xmlns:a16="http://schemas.microsoft.com/office/drawing/2014/main" id="{F2DD6C16-041B-7167-B510-B8139FCE680D}"/>
              </a:ext>
            </a:extLst>
          </p:cNvPr>
          <p:cNvCxnSpPr>
            <a:cxnSpLocks/>
          </p:cNvCxnSpPr>
          <p:nvPr/>
        </p:nvCxnSpPr>
        <p:spPr>
          <a:xfrm>
            <a:off x="354120" y="21215556"/>
            <a:ext cx="1424168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77" name="Group 576">
            <a:extLst>
              <a:ext uri="{FF2B5EF4-FFF2-40B4-BE49-F238E27FC236}">
                <a16:creationId xmlns:a16="http://schemas.microsoft.com/office/drawing/2014/main" id="{88BA2020-42C0-7184-0986-2DB4ED4C7A54}"/>
              </a:ext>
            </a:extLst>
          </p:cNvPr>
          <p:cNvGrpSpPr/>
          <p:nvPr/>
        </p:nvGrpSpPr>
        <p:grpSpPr>
          <a:xfrm>
            <a:off x="16517487" y="7339971"/>
            <a:ext cx="11055822" cy="1172376"/>
            <a:chOff x="274568" y="2745646"/>
            <a:chExt cx="11055822" cy="1172376"/>
          </a:xfrm>
        </p:grpSpPr>
        <p:grpSp>
          <p:nvGrpSpPr>
            <p:cNvPr id="578" name="Group 577">
              <a:extLst>
                <a:ext uri="{FF2B5EF4-FFF2-40B4-BE49-F238E27FC236}">
                  <a16:creationId xmlns:a16="http://schemas.microsoft.com/office/drawing/2014/main" id="{EE456C2F-6830-03B2-6C1B-D455512E6039}"/>
                </a:ext>
              </a:extLst>
            </p:cNvPr>
            <p:cNvGrpSpPr/>
            <p:nvPr/>
          </p:nvGrpSpPr>
          <p:grpSpPr>
            <a:xfrm>
              <a:off x="8856026" y="2745646"/>
              <a:ext cx="2474364" cy="1077218"/>
              <a:chOff x="26574750" y="19252910"/>
              <a:chExt cx="2475870" cy="1050227"/>
            </a:xfrm>
          </p:grpSpPr>
          <p:cxnSp>
            <p:nvCxnSpPr>
              <p:cNvPr id="585" name="Straight Arrow Connector 584">
                <a:extLst>
                  <a:ext uri="{FF2B5EF4-FFF2-40B4-BE49-F238E27FC236}">
                    <a16:creationId xmlns:a16="http://schemas.microsoft.com/office/drawing/2014/main" id="{64D66529-B8CE-E0F1-F13A-08865FAF1C6D}"/>
                  </a:ext>
                </a:extLst>
              </p:cNvPr>
              <p:cNvCxnSpPr>
                <a:cxnSpLocks/>
              </p:cNvCxnSpPr>
              <p:nvPr/>
            </p:nvCxnSpPr>
            <p:spPr>
              <a:xfrm>
                <a:off x="26574750" y="19831049"/>
                <a:ext cx="21526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86" name="TextBox 585">
                <a:extLst>
                  <a:ext uri="{FF2B5EF4-FFF2-40B4-BE49-F238E27FC236}">
                    <a16:creationId xmlns:a16="http://schemas.microsoft.com/office/drawing/2014/main" id="{8477FD38-D0F0-E0B4-FBC1-40B3260F6108}"/>
                  </a:ext>
                </a:extLst>
              </p:cNvPr>
              <p:cNvSpPr txBox="1"/>
              <p:nvPr/>
            </p:nvSpPr>
            <p:spPr>
              <a:xfrm>
                <a:off x="26574751" y="19252910"/>
                <a:ext cx="2475869" cy="1050227"/>
              </a:xfrm>
              <a:prstGeom prst="rect">
                <a:avLst/>
              </a:prstGeom>
              <a:noFill/>
            </p:spPr>
            <p:txBody>
              <a:bodyPr wrap="square" rtlCol="0">
                <a:spAutoFit/>
              </a:bodyPr>
              <a:lstStyle/>
              <a:p>
                <a:pPr algn="ctr"/>
                <a:r>
                  <a:rPr lang="en-US" sz="3200" b="1" dirty="0"/>
                  <a:t>T7 terminator</a:t>
                </a:r>
              </a:p>
            </p:txBody>
          </p:sp>
        </p:grpSp>
        <p:grpSp>
          <p:nvGrpSpPr>
            <p:cNvPr id="579" name="Group 578">
              <a:extLst>
                <a:ext uri="{FF2B5EF4-FFF2-40B4-BE49-F238E27FC236}">
                  <a16:creationId xmlns:a16="http://schemas.microsoft.com/office/drawing/2014/main" id="{2DB1C5D9-1115-755E-435C-E71AEE9C2499}"/>
                </a:ext>
              </a:extLst>
            </p:cNvPr>
            <p:cNvGrpSpPr/>
            <p:nvPr/>
          </p:nvGrpSpPr>
          <p:grpSpPr>
            <a:xfrm>
              <a:off x="274568" y="2745646"/>
              <a:ext cx="8581456" cy="1172376"/>
              <a:chOff x="17988070" y="19221450"/>
              <a:chExt cx="8586680" cy="1143000"/>
            </a:xfrm>
          </p:grpSpPr>
          <p:sp>
            <p:nvSpPr>
              <p:cNvPr id="580" name="Rectangle 579">
                <a:extLst>
                  <a:ext uri="{FF2B5EF4-FFF2-40B4-BE49-F238E27FC236}">
                    <a16:creationId xmlns:a16="http://schemas.microsoft.com/office/drawing/2014/main" id="{58E5181A-C269-FCB0-CD62-1BB77B5A0BE3}"/>
                  </a:ext>
                </a:extLst>
              </p:cNvPr>
              <p:cNvSpPr/>
              <p:nvPr/>
            </p:nvSpPr>
            <p:spPr>
              <a:xfrm>
                <a:off x="19964400" y="19221450"/>
                <a:ext cx="5613558"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rPr>
                  <a:t>GAPDH</a:t>
                </a:r>
              </a:p>
            </p:txBody>
          </p:sp>
          <p:sp>
            <p:nvSpPr>
              <p:cNvPr id="581" name="Rectangle 580">
                <a:extLst>
                  <a:ext uri="{FF2B5EF4-FFF2-40B4-BE49-F238E27FC236}">
                    <a16:creationId xmlns:a16="http://schemas.microsoft.com/office/drawing/2014/main" id="{5536FCF6-BCEA-CE1D-E4AA-D7BBAB58BD4C}"/>
                  </a:ext>
                </a:extLst>
              </p:cNvPr>
              <p:cNvSpPr/>
              <p:nvPr/>
            </p:nvSpPr>
            <p:spPr>
              <a:xfrm>
                <a:off x="25578027" y="19221450"/>
                <a:ext cx="996723" cy="1143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a:solidFill>
                      <a:schemeClr val="tx1"/>
                    </a:solidFill>
                  </a:rPr>
                  <a:t>HIS</a:t>
                </a:r>
                <a:r>
                  <a:rPr lang="en-US" sz="3200" b="1" baseline="-25000" dirty="0">
                    <a:solidFill>
                      <a:schemeClr val="tx1"/>
                    </a:solidFill>
                  </a:rPr>
                  <a:t>6</a:t>
                </a:r>
              </a:p>
            </p:txBody>
          </p:sp>
          <p:grpSp>
            <p:nvGrpSpPr>
              <p:cNvPr id="582" name="Group 581">
                <a:extLst>
                  <a:ext uri="{FF2B5EF4-FFF2-40B4-BE49-F238E27FC236}">
                    <a16:creationId xmlns:a16="http://schemas.microsoft.com/office/drawing/2014/main" id="{8B774E30-E6BF-10BD-FC86-18883BD749D8}"/>
                  </a:ext>
                </a:extLst>
              </p:cNvPr>
              <p:cNvGrpSpPr/>
              <p:nvPr/>
            </p:nvGrpSpPr>
            <p:grpSpPr>
              <a:xfrm>
                <a:off x="17988070" y="19274473"/>
                <a:ext cx="2192542" cy="1050226"/>
                <a:chOff x="17988070" y="19274473"/>
                <a:chExt cx="2192542" cy="1050226"/>
              </a:xfrm>
            </p:grpSpPr>
            <p:cxnSp>
              <p:nvCxnSpPr>
                <p:cNvPr id="583" name="Straight Connector 582">
                  <a:extLst>
                    <a:ext uri="{FF2B5EF4-FFF2-40B4-BE49-F238E27FC236}">
                      <a16:creationId xmlns:a16="http://schemas.microsoft.com/office/drawing/2014/main" id="{50C0C7CE-5B86-53AF-35CF-498E2B85B467}"/>
                    </a:ext>
                  </a:extLst>
                </p:cNvPr>
                <p:cNvCxnSpPr>
                  <a:cxnSpLocks/>
                </p:cNvCxnSpPr>
                <p:nvPr/>
              </p:nvCxnSpPr>
              <p:spPr>
                <a:xfrm>
                  <a:off x="18204284" y="19837686"/>
                  <a:ext cx="1760115" cy="0"/>
                </a:xfrm>
                <a:prstGeom prst="line">
                  <a:avLst/>
                </a:prstGeom>
                <a:ln w="22225"/>
              </p:spPr>
              <p:style>
                <a:lnRef idx="2">
                  <a:schemeClr val="accent1"/>
                </a:lnRef>
                <a:fillRef idx="0">
                  <a:schemeClr val="accent1"/>
                </a:fillRef>
                <a:effectRef idx="1">
                  <a:schemeClr val="accent1"/>
                </a:effectRef>
                <a:fontRef idx="minor">
                  <a:schemeClr val="tx1"/>
                </a:fontRef>
              </p:style>
            </p:cxnSp>
            <p:sp>
              <p:nvSpPr>
                <p:cNvPr id="584" name="TextBox 583">
                  <a:extLst>
                    <a:ext uri="{FF2B5EF4-FFF2-40B4-BE49-F238E27FC236}">
                      <a16:creationId xmlns:a16="http://schemas.microsoft.com/office/drawing/2014/main" id="{9723CAF4-740D-5F9B-CC5D-AE46A681031A}"/>
                    </a:ext>
                  </a:extLst>
                </p:cNvPr>
                <p:cNvSpPr txBox="1"/>
                <p:nvPr/>
              </p:nvSpPr>
              <p:spPr>
                <a:xfrm>
                  <a:off x="17988070" y="19274473"/>
                  <a:ext cx="2192542" cy="1050226"/>
                </a:xfrm>
                <a:prstGeom prst="rect">
                  <a:avLst/>
                </a:prstGeom>
                <a:noFill/>
              </p:spPr>
              <p:txBody>
                <a:bodyPr wrap="square" rtlCol="0">
                  <a:spAutoFit/>
                </a:bodyPr>
                <a:lstStyle/>
                <a:p>
                  <a:pPr algn="ctr"/>
                  <a:r>
                    <a:rPr lang="en-US" sz="3200" b="1" dirty="0"/>
                    <a:t>T7 promoter</a:t>
                  </a:r>
                </a:p>
              </p:txBody>
            </p:sp>
          </p:grpSp>
        </p:grpSp>
      </p:grpSp>
      <p:sp>
        <p:nvSpPr>
          <p:cNvPr id="587" name="TextBox 586">
            <a:extLst>
              <a:ext uri="{FF2B5EF4-FFF2-40B4-BE49-F238E27FC236}">
                <a16:creationId xmlns:a16="http://schemas.microsoft.com/office/drawing/2014/main" id="{5429D53B-162E-1BB1-5753-9BE69B881A4E}"/>
              </a:ext>
            </a:extLst>
          </p:cNvPr>
          <p:cNvSpPr txBox="1"/>
          <p:nvPr/>
        </p:nvSpPr>
        <p:spPr>
          <a:xfrm>
            <a:off x="15849600" y="9749356"/>
            <a:ext cx="12185515" cy="2062103"/>
          </a:xfrm>
          <a:prstGeom prst="rect">
            <a:avLst/>
          </a:prstGeom>
          <a:solidFill>
            <a:schemeClr val="bg1"/>
          </a:solidFill>
        </p:spPr>
        <p:txBody>
          <a:bodyPr wrap="square" rtlCol="0">
            <a:spAutoFit/>
          </a:bodyPr>
          <a:lstStyle/>
          <a:p>
            <a:r>
              <a:rPr lang="en-US" sz="3200" dirty="0"/>
              <a:t>The putative glyceraldehyde 3-phosphate dehydrogenase enzymes were cloned into </a:t>
            </a:r>
            <a:r>
              <a:rPr lang="en-US" sz="3200" dirty="0" err="1"/>
              <a:t>pET</a:t>
            </a:r>
            <a:r>
              <a:rPr lang="en-US" sz="3200" dirty="0"/>
              <a:t> expression vectors with an in-frame His</a:t>
            </a:r>
            <a:r>
              <a:rPr lang="en-US" sz="3200" baseline="-25000" dirty="0"/>
              <a:t>6</a:t>
            </a:r>
            <a:r>
              <a:rPr lang="en-US" sz="3200" dirty="0"/>
              <a:t>-tag at the C-terminus.  The plasmids were transformed into </a:t>
            </a:r>
            <a:r>
              <a:rPr lang="en-US" sz="3200" i="1" dirty="0"/>
              <a:t>E. coli </a:t>
            </a:r>
            <a:r>
              <a:rPr lang="en-US" sz="3200" i="1" dirty="0" err="1"/>
              <a:t>lysY</a:t>
            </a:r>
            <a:r>
              <a:rPr lang="en-US" sz="3200" i="1" dirty="0"/>
              <a:t> </a:t>
            </a:r>
            <a:r>
              <a:rPr lang="en-US" sz="3200" dirty="0"/>
              <a:t>cells and protein production was induced by 0.4mM IPTG treatment.  </a:t>
            </a:r>
          </a:p>
        </p:txBody>
      </p:sp>
      <p:sp>
        <p:nvSpPr>
          <p:cNvPr id="51" name="TextBox 50">
            <a:extLst>
              <a:ext uri="{FF2B5EF4-FFF2-40B4-BE49-F238E27FC236}">
                <a16:creationId xmlns:a16="http://schemas.microsoft.com/office/drawing/2014/main" id="{D683506B-399F-0C4C-38A9-091B3F5032ED}"/>
              </a:ext>
            </a:extLst>
          </p:cNvPr>
          <p:cNvSpPr txBox="1"/>
          <p:nvPr/>
        </p:nvSpPr>
        <p:spPr>
          <a:xfrm>
            <a:off x="29534952" y="12242547"/>
            <a:ext cx="9510733" cy="3108543"/>
          </a:xfrm>
          <a:prstGeom prst="rect">
            <a:avLst/>
          </a:prstGeom>
          <a:solidFill>
            <a:schemeClr val="bg1"/>
          </a:solidFill>
          <a:ln>
            <a:solidFill>
              <a:schemeClr val="tx1"/>
            </a:solidFill>
          </a:ln>
        </p:spPr>
        <p:txBody>
          <a:bodyPr wrap="square" rtlCol="0">
            <a:spAutoFit/>
          </a:bodyPr>
          <a:lstStyle/>
          <a:p>
            <a:pPr algn="just"/>
            <a:r>
              <a:rPr lang="en-US" sz="2800" b="1" dirty="0">
                <a:latin typeface="Arial" panose="020B0604020202020204" pitchFamily="34" charset="0"/>
                <a:cs typeface="Arial" panose="020B0604020202020204" pitchFamily="34" charset="0"/>
              </a:rPr>
              <a:t>Figure 4a.</a:t>
            </a:r>
            <a:r>
              <a:rPr lang="en-US" sz="2800" dirty="0">
                <a:latin typeface="Arial" panose="020B0604020202020204" pitchFamily="34" charset="0"/>
                <a:cs typeface="Arial" panose="020B0604020202020204" pitchFamily="34" charset="0"/>
              </a:rPr>
              <a:t> GAPDH activity in lysates from </a:t>
            </a:r>
            <a:r>
              <a:rPr lang="en-US" sz="2800" i="1" dirty="0">
                <a:latin typeface="Arial" panose="020B0604020202020204" pitchFamily="34" charset="0"/>
                <a:cs typeface="Arial" panose="020B0604020202020204" pitchFamily="34" charset="0"/>
              </a:rPr>
              <a:t>D. melanogaster </a:t>
            </a:r>
            <a:r>
              <a:rPr lang="en-US" sz="2800" dirty="0">
                <a:latin typeface="Arial" panose="020B0604020202020204" pitchFamily="34" charset="0"/>
                <a:cs typeface="Arial" panose="020B0604020202020204" pitchFamily="34" charset="0"/>
              </a:rPr>
              <a:t>and </a:t>
            </a:r>
            <a:r>
              <a:rPr lang="en-US" sz="2800" i="1" dirty="0">
                <a:latin typeface="Arial" panose="020B0604020202020204" pitchFamily="34" charset="0"/>
                <a:cs typeface="Arial" panose="020B0604020202020204" pitchFamily="34" charset="0"/>
              </a:rPr>
              <a:t>L. heterotoma </a:t>
            </a:r>
            <a:r>
              <a:rPr lang="en-US" sz="2800" dirty="0">
                <a:latin typeface="Arial" panose="020B0604020202020204" pitchFamily="34" charset="0"/>
                <a:cs typeface="Arial" panose="020B0604020202020204" pitchFamily="34" charset="0"/>
              </a:rPr>
              <a:t>expressing the recombinant protein (background subtracted)</a:t>
            </a:r>
            <a:r>
              <a:rPr lang="en-US" sz="2800" i="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The total concentration of the </a:t>
            </a:r>
            <a:r>
              <a:rPr lang="en-US" sz="2800" i="1" dirty="0">
                <a:latin typeface="Arial" panose="020B0604020202020204" pitchFamily="34" charset="0"/>
                <a:cs typeface="Arial" panose="020B0604020202020204" pitchFamily="34" charset="0"/>
              </a:rPr>
              <a:t>D. melanogaster </a:t>
            </a:r>
            <a:r>
              <a:rPr lang="en-US" sz="2800" dirty="0">
                <a:latin typeface="Arial" panose="020B0604020202020204" pitchFamily="34" charset="0"/>
                <a:cs typeface="Arial" panose="020B0604020202020204" pitchFamily="34" charset="0"/>
              </a:rPr>
              <a:t>(DM) lysate used was 0.5 mg/mL. The activity of GAPDH is determined by measuring the formation of NADH at 340nm light using the formula </a:t>
            </a:r>
            <a:r>
              <a:rPr lang="en-US" sz="2800" b="1" dirty="0">
                <a:latin typeface="Arial" panose="020B0604020202020204" pitchFamily="34" charset="0"/>
                <a:cs typeface="Arial" panose="020B0604020202020204" pitchFamily="34" charset="0"/>
              </a:rPr>
              <a:t>G3P + GAPDH+ NAD</a:t>
            </a:r>
            <a:r>
              <a:rPr lang="en-US" sz="2800" b="1" baseline="30000"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sym typeface="Wingdings" panose="05000000000000000000" pitchFamily="2" charset="2"/>
              </a:rPr>
              <a:t></a:t>
            </a:r>
            <a:r>
              <a:rPr lang="en-US" sz="2800" b="1" dirty="0">
                <a:latin typeface="Arial" panose="020B0604020202020204" pitchFamily="34" charset="0"/>
                <a:cs typeface="Arial" panose="020B0604020202020204" pitchFamily="34" charset="0"/>
              </a:rPr>
              <a:t> 1,3-BPG + NADH.</a:t>
            </a:r>
          </a:p>
        </p:txBody>
      </p:sp>
      <p:sp>
        <p:nvSpPr>
          <p:cNvPr id="589" name="TextBox 588">
            <a:extLst>
              <a:ext uri="{FF2B5EF4-FFF2-40B4-BE49-F238E27FC236}">
                <a16:creationId xmlns:a16="http://schemas.microsoft.com/office/drawing/2014/main" id="{8E58807C-F06F-A9AC-B66F-389D46ADC7A2}"/>
              </a:ext>
            </a:extLst>
          </p:cNvPr>
          <p:cNvSpPr txBox="1"/>
          <p:nvPr/>
        </p:nvSpPr>
        <p:spPr>
          <a:xfrm>
            <a:off x="29772803" y="16763325"/>
            <a:ext cx="13444887" cy="3108543"/>
          </a:xfrm>
          <a:prstGeom prst="rect">
            <a:avLst/>
          </a:prstGeom>
          <a:solidFill>
            <a:schemeClr val="bg1"/>
          </a:solidFill>
        </p:spPr>
        <p:txBody>
          <a:bodyPr wrap="square" rtlCol="0">
            <a:spAutoFit/>
          </a:bodyPr>
          <a:lstStyle/>
          <a:p>
            <a:r>
              <a:rPr lang="en-US" sz="2800" dirty="0">
                <a:latin typeface="Arial" panose="020B0604020202020204" pitchFamily="34" charset="0"/>
                <a:cs typeface="Arial" panose="020B0604020202020204" pitchFamily="34" charset="0"/>
              </a:rPr>
              <a:t>• Genes for the putative GAPDH homologs from three different parasitoid wasp venoms, as well as the reference organism (</a:t>
            </a:r>
            <a:r>
              <a:rPr lang="en-US" sz="2800" i="1" dirty="0">
                <a:latin typeface="Arial" panose="020B0604020202020204" pitchFamily="34" charset="0"/>
                <a:cs typeface="Arial" panose="020B0604020202020204" pitchFamily="34" charset="0"/>
              </a:rPr>
              <a:t>D. melanogaster</a:t>
            </a:r>
            <a:r>
              <a:rPr lang="en-US" sz="2800" dirty="0">
                <a:latin typeface="Arial" panose="020B0604020202020204" pitchFamily="34" charset="0"/>
                <a:cs typeface="Arial" panose="020B0604020202020204" pitchFamily="34" charset="0"/>
              </a:rPr>
              <a:t>) have been cloned into </a:t>
            </a:r>
            <a:r>
              <a:rPr lang="en-US" sz="2800" dirty="0" err="1">
                <a:latin typeface="Arial" panose="020B0604020202020204" pitchFamily="34" charset="0"/>
                <a:cs typeface="Arial" panose="020B0604020202020204" pitchFamily="34" charset="0"/>
              </a:rPr>
              <a:t>pET</a:t>
            </a:r>
            <a:r>
              <a:rPr lang="en-US" sz="2800" dirty="0">
                <a:latin typeface="Arial" panose="020B0604020202020204" pitchFamily="34" charset="0"/>
                <a:cs typeface="Arial" panose="020B0604020202020204" pitchFamily="34" charset="0"/>
              </a:rPr>
              <a:t> plasmids.</a:t>
            </a:r>
          </a:p>
          <a:p>
            <a:r>
              <a:rPr lang="en-US" sz="2800" dirty="0">
                <a:latin typeface="Arial" panose="020B0604020202020204" pitchFamily="34" charset="0"/>
                <a:cs typeface="Arial" panose="020B0604020202020204" pitchFamily="34" charset="0"/>
              </a:rPr>
              <a:t>• Expression of the four proteins have been tested under various conditions and induction with IPTG for 7 h from </a:t>
            </a:r>
            <a:r>
              <a:rPr lang="en-US" sz="2800" i="1" dirty="0" err="1">
                <a:latin typeface="Arial" panose="020B0604020202020204" pitchFamily="34" charset="0"/>
                <a:cs typeface="Arial" panose="020B0604020202020204" pitchFamily="34" charset="0"/>
              </a:rPr>
              <a:t>lysY</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cells have shown the most promising results.</a:t>
            </a:r>
          </a:p>
          <a:p>
            <a:r>
              <a:rPr lang="en-US" sz="2800" dirty="0">
                <a:latin typeface="Arial" panose="020B0604020202020204" pitchFamily="34" charset="0"/>
                <a:cs typeface="Arial" panose="020B0604020202020204" pitchFamily="34" charset="0"/>
              </a:rPr>
              <a:t>• Activity assay with lysates from these strains have detectable GAPDH activity and can form the basis for further enzyme characterization.</a:t>
            </a:r>
          </a:p>
        </p:txBody>
      </p:sp>
      <p:sp>
        <p:nvSpPr>
          <p:cNvPr id="590" name="TextBox 589">
            <a:extLst>
              <a:ext uri="{FF2B5EF4-FFF2-40B4-BE49-F238E27FC236}">
                <a16:creationId xmlns:a16="http://schemas.microsoft.com/office/drawing/2014/main" id="{6D1AF280-B86D-C430-FF30-AD7E43BFF0E6}"/>
              </a:ext>
            </a:extLst>
          </p:cNvPr>
          <p:cNvSpPr txBox="1"/>
          <p:nvPr/>
        </p:nvSpPr>
        <p:spPr>
          <a:xfrm>
            <a:off x="29846363" y="24617527"/>
            <a:ext cx="13403083" cy="4272965"/>
          </a:xfrm>
          <a:prstGeom prst="rect">
            <a:avLst/>
          </a:prstGeom>
          <a:solidFill>
            <a:schemeClr val="bg1"/>
          </a:solidFill>
        </p:spPr>
        <p:txBody>
          <a:bodyPr wrap="square" rtlCol="0">
            <a:spAutoFit/>
          </a:bodyPr>
          <a:lstStyle/>
          <a:p>
            <a:pPr marL="457200" indent="-457200">
              <a:lnSpc>
                <a:spcPts val="2200"/>
              </a:lnSpc>
              <a:spcAft>
                <a:spcPts val="1000"/>
              </a:spcAft>
              <a:buAutoNum type="arabicPeriod"/>
            </a:pPr>
            <a:r>
              <a:rPr lang="en-US" sz="2200" dirty="0">
                <a:latin typeface="Arial" panose="020B0604020202020204" pitchFamily="34" charset="0"/>
                <a:cs typeface="Arial" panose="020B0604020202020204" pitchFamily="34" charset="0"/>
              </a:rPr>
              <a:t>G. R. Burke and B. J. </a:t>
            </a:r>
            <a:r>
              <a:rPr lang="en-US" sz="2200" dirty="0" err="1">
                <a:latin typeface="Arial" panose="020B0604020202020204" pitchFamily="34" charset="0"/>
                <a:cs typeface="Arial" panose="020B0604020202020204" pitchFamily="34" charset="0"/>
              </a:rPr>
              <a:t>Sharanowski</a:t>
            </a:r>
            <a:r>
              <a:rPr lang="en-US" sz="2200" dirty="0">
                <a:latin typeface="Arial" panose="020B0604020202020204" pitchFamily="34" charset="0"/>
                <a:cs typeface="Arial" panose="020B0604020202020204" pitchFamily="34" charset="0"/>
              </a:rPr>
              <a:t>, “Parasitoid wasps,” </a:t>
            </a:r>
            <a:r>
              <a:rPr lang="en-US" sz="2200" i="1" dirty="0">
                <a:latin typeface="Arial" panose="020B0604020202020204" pitchFamily="34" charset="0"/>
                <a:cs typeface="Arial" panose="020B0604020202020204" pitchFamily="34" charset="0"/>
              </a:rPr>
              <a:t>Current Biology</a:t>
            </a:r>
            <a:r>
              <a:rPr lang="en-US" sz="2200" dirty="0">
                <a:latin typeface="Arial" panose="020B0604020202020204" pitchFamily="34" charset="0"/>
                <a:cs typeface="Arial" panose="020B0604020202020204" pitchFamily="34" charset="0"/>
              </a:rPr>
              <a:t>, vol. 34, no. 10, pp. R483–R488, May 2024, </a:t>
            </a:r>
            <a:r>
              <a:rPr lang="en-US" sz="2200" dirty="0" err="1">
                <a:latin typeface="Arial" panose="020B0604020202020204" pitchFamily="34" charset="0"/>
                <a:cs typeface="Arial" panose="020B0604020202020204" pitchFamily="34" charset="0"/>
              </a:rPr>
              <a:t>doi</a:t>
            </a:r>
            <a:r>
              <a:rPr lang="en-US" sz="2200" dirty="0">
                <a:latin typeface="Arial" panose="020B0604020202020204" pitchFamily="34" charset="0"/>
                <a:cs typeface="Arial" panose="020B0604020202020204" pitchFamily="34" charset="0"/>
              </a:rPr>
              <a:t>: 10.1016/j.cub.2024.03.038.</a:t>
            </a:r>
          </a:p>
          <a:p>
            <a:pPr marL="457200" indent="-457200">
              <a:lnSpc>
                <a:spcPts val="2200"/>
              </a:lnSpc>
              <a:spcAft>
                <a:spcPts val="1000"/>
              </a:spcAft>
              <a:buAutoNum type="arabicPeriod"/>
            </a:pPr>
            <a:r>
              <a:rPr lang="en-US" sz="2200" dirty="0">
                <a:latin typeface="Arial" panose="020B0604020202020204" pitchFamily="34" charset="0"/>
                <a:cs typeface="Arial" panose="020B0604020202020204" pitchFamily="34" charset="0"/>
              </a:rPr>
              <a:t>J. Goecks, N. Mortimer, J. Mobley, G. Bowersock, J. Taylor, and T. </a:t>
            </a:r>
            <a:r>
              <a:rPr lang="en-US" sz="2200" dirty="0" err="1">
                <a:latin typeface="Arial" panose="020B0604020202020204" pitchFamily="34" charset="0"/>
                <a:cs typeface="Arial" panose="020B0604020202020204" pitchFamily="34" charset="0"/>
              </a:rPr>
              <a:t>Schlenke</a:t>
            </a:r>
            <a:r>
              <a:rPr lang="en-US" sz="2200" dirty="0">
                <a:latin typeface="Arial" panose="020B0604020202020204" pitchFamily="34" charset="0"/>
                <a:cs typeface="Arial" panose="020B0604020202020204" pitchFamily="34" charset="0"/>
              </a:rPr>
              <a:t>, “Integrative Approach Reveals Composition of Parasitoid Wasp Venom,” </a:t>
            </a:r>
            <a:r>
              <a:rPr lang="en-US" sz="2200" i="1" dirty="0">
                <a:latin typeface="Arial" panose="020B0604020202020204" pitchFamily="34" charset="0"/>
                <a:cs typeface="Arial" panose="020B0604020202020204" pitchFamily="34" charset="0"/>
              </a:rPr>
              <a:t>PLOS One</a:t>
            </a:r>
            <a:r>
              <a:rPr lang="en-US" sz="2200" dirty="0">
                <a:latin typeface="Arial" panose="020B0604020202020204" pitchFamily="34" charset="0"/>
                <a:cs typeface="Arial" panose="020B0604020202020204" pitchFamily="34" charset="0"/>
              </a:rPr>
              <a:t>, vol. 8, no. 5, pp. 1–14, May 2013, </a:t>
            </a:r>
            <a:r>
              <a:rPr lang="en-US" sz="2200" dirty="0" err="1">
                <a:latin typeface="Arial" panose="020B0604020202020204" pitchFamily="34" charset="0"/>
                <a:cs typeface="Arial" panose="020B0604020202020204" pitchFamily="34" charset="0"/>
              </a:rPr>
              <a:t>doi</a:t>
            </a:r>
            <a:r>
              <a:rPr lang="en-US" sz="2200" dirty="0">
                <a:latin typeface="Arial" panose="020B0604020202020204" pitchFamily="34" charset="0"/>
                <a:cs typeface="Arial" panose="020B0604020202020204" pitchFamily="34" charset="0"/>
              </a:rPr>
              <a:t>: 10.1371/journal.pone.0064125.</a:t>
            </a:r>
          </a:p>
          <a:p>
            <a:pPr marL="457200" indent="-457200">
              <a:lnSpc>
                <a:spcPts val="2200"/>
              </a:lnSpc>
              <a:spcAft>
                <a:spcPts val="1000"/>
              </a:spcAft>
              <a:buAutoNum type="arabicPeriod"/>
            </a:pPr>
            <a:r>
              <a:rPr lang="en-US" sz="2200" dirty="0">
                <a:latin typeface="Arial" panose="020B0604020202020204" pitchFamily="34" charset="0"/>
                <a:cs typeface="Arial" panose="020B0604020202020204" pitchFamily="34" charset="0"/>
              </a:rPr>
              <a:t>M. Kazek </a:t>
            </a:r>
            <a:r>
              <a:rPr lang="en-US" sz="2200" i="1" dirty="0">
                <a:latin typeface="Arial" panose="020B0604020202020204" pitchFamily="34" charset="0"/>
                <a:cs typeface="Arial" panose="020B0604020202020204" pitchFamily="34" charset="0"/>
              </a:rPr>
              <a:t>et al.</a:t>
            </a:r>
            <a:r>
              <a:rPr lang="en-US" sz="2200" dirty="0">
                <a:latin typeface="Arial" panose="020B0604020202020204" pitchFamily="34" charset="0"/>
                <a:cs typeface="Arial" panose="020B0604020202020204" pitchFamily="34" charset="0"/>
              </a:rPr>
              <a:t>, “Glucose and trehalose metabolism through the cyclic pentose phosphate pathway shapes pathogen resistance and host protection in Drosophila,” </a:t>
            </a:r>
            <a:r>
              <a:rPr lang="en-US" sz="2200" i="1" dirty="0" err="1">
                <a:latin typeface="Arial" panose="020B0604020202020204" pitchFamily="34" charset="0"/>
                <a:cs typeface="Arial" panose="020B0604020202020204" pitchFamily="34" charset="0"/>
              </a:rPr>
              <a:t>PLoS</a:t>
            </a:r>
            <a:r>
              <a:rPr lang="en-US" sz="2200" i="1" dirty="0">
                <a:latin typeface="Arial" panose="020B0604020202020204" pitchFamily="34" charset="0"/>
                <a:cs typeface="Arial" panose="020B0604020202020204" pitchFamily="34" charset="0"/>
              </a:rPr>
              <a:t> Biol</a:t>
            </a:r>
            <a:r>
              <a:rPr lang="en-US" sz="2200" dirty="0">
                <a:latin typeface="Arial" panose="020B0604020202020204" pitchFamily="34" charset="0"/>
                <a:cs typeface="Arial" panose="020B0604020202020204" pitchFamily="34" charset="0"/>
              </a:rPr>
              <a:t>, vol. 22, no. 5, p. e3002299, May 2024, </a:t>
            </a:r>
            <a:r>
              <a:rPr lang="en-US" sz="2200" dirty="0" err="1">
                <a:latin typeface="Arial" panose="020B0604020202020204" pitchFamily="34" charset="0"/>
                <a:cs typeface="Arial" panose="020B0604020202020204" pitchFamily="34" charset="0"/>
              </a:rPr>
              <a:t>doi</a:t>
            </a:r>
            <a:r>
              <a:rPr lang="en-US" sz="2200" dirty="0">
                <a:latin typeface="Arial" panose="020B0604020202020204" pitchFamily="34" charset="0"/>
                <a:cs typeface="Arial" panose="020B0604020202020204" pitchFamily="34" charset="0"/>
              </a:rPr>
              <a:t>: 10.1371/journal.pbio.3002299.</a:t>
            </a:r>
          </a:p>
          <a:p>
            <a:pPr marL="457200" indent="-457200">
              <a:lnSpc>
                <a:spcPts val="2200"/>
              </a:lnSpc>
              <a:spcAft>
                <a:spcPts val="1000"/>
              </a:spcAft>
              <a:buFontTx/>
              <a:buAutoNum type="arabicPeriod"/>
            </a:pPr>
            <a:r>
              <a:rPr lang="en-US" sz="2200" kern="0" dirty="0">
                <a:latin typeface="Arial" panose="020B0604020202020204" pitchFamily="34" charset="0"/>
                <a:ea typeface="Aptos" panose="020B0004020202020204" pitchFamily="34" charset="0"/>
                <a:cs typeface="Arial" panose="020B0604020202020204" pitchFamily="34" charset="0"/>
              </a:rPr>
              <a:t>M. </a:t>
            </a:r>
            <a:r>
              <a:rPr lang="en-US" sz="2200" kern="0" dirty="0" err="1">
                <a:latin typeface="Arial" panose="020B0604020202020204" pitchFamily="34" charset="0"/>
                <a:ea typeface="Aptos" panose="020B0004020202020204" pitchFamily="34" charset="0"/>
                <a:cs typeface="Arial" panose="020B0604020202020204" pitchFamily="34" charset="0"/>
              </a:rPr>
              <a:t>Quicray</a:t>
            </a:r>
            <a:r>
              <a:rPr lang="en-US" sz="2200" kern="0" dirty="0">
                <a:latin typeface="Arial" panose="020B0604020202020204" pitchFamily="34" charset="0"/>
                <a:ea typeface="Aptos" panose="020B0004020202020204" pitchFamily="34" charset="0"/>
                <a:cs typeface="Arial" panose="020B0604020202020204" pitchFamily="34" charset="0"/>
              </a:rPr>
              <a:t>, L. Wilhelm, T. Enriquez, S. He, M. </a:t>
            </a:r>
            <a:r>
              <a:rPr lang="en-US" sz="2200" kern="0" dirty="0" err="1">
                <a:latin typeface="Arial" panose="020B0604020202020204" pitchFamily="34" charset="0"/>
                <a:ea typeface="Aptos" panose="020B0004020202020204" pitchFamily="34" charset="0"/>
                <a:cs typeface="Arial" panose="020B0604020202020204" pitchFamily="34" charset="0"/>
              </a:rPr>
              <a:t>Scheifler</a:t>
            </a:r>
            <a:r>
              <a:rPr lang="en-US" sz="2200" kern="0" dirty="0">
                <a:latin typeface="Arial" panose="020B0604020202020204" pitchFamily="34" charset="0"/>
                <a:ea typeface="Aptos" panose="020B0004020202020204" pitchFamily="34" charset="0"/>
                <a:cs typeface="Arial" panose="020B0604020202020204" pitchFamily="34" charset="0"/>
              </a:rPr>
              <a:t>, and B. Visser, “The </a:t>
            </a:r>
            <a:r>
              <a:rPr lang="en-US" sz="2200" i="1" kern="0" dirty="0">
                <a:latin typeface="Arial" panose="020B0604020202020204" pitchFamily="34" charset="0"/>
                <a:ea typeface="Aptos" panose="020B0004020202020204" pitchFamily="34" charset="0"/>
                <a:cs typeface="Arial" panose="020B0604020202020204" pitchFamily="34" charset="0"/>
              </a:rPr>
              <a:t>Drosophila</a:t>
            </a:r>
            <a:r>
              <a:rPr lang="en-US" sz="2200" kern="0" dirty="0">
                <a:latin typeface="Arial" panose="020B0604020202020204" pitchFamily="34" charset="0"/>
                <a:ea typeface="Aptos" panose="020B0004020202020204" pitchFamily="34" charset="0"/>
                <a:cs typeface="Arial" panose="020B0604020202020204" pitchFamily="34" charset="0"/>
              </a:rPr>
              <a:t> ‐parasitizing wasp </a:t>
            </a:r>
            <a:r>
              <a:rPr lang="en-US" sz="2200" i="1" kern="0" dirty="0" err="1">
                <a:latin typeface="Arial" panose="020B0604020202020204" pitchFamily="34" charset="0"/>
                <a:ea typeface="Aptos" panose="020B0004020202020204" pitchFamily="34" charset="0"/>
                <a:cs typeface="Arial" panose="020B0604020202020204" pitchFamily="34" charset="0"/>
              </a:rPr>
              <a:t>Leptopilina</a:t>
            </a:r>
            <a:r>
              <a:rPr lang="en-US" sz="2200" i="1" kern="0" dirty="0">
                <a:latin typeface="Arial" panose="020B0604020202020204" pitchFamily="34" charset="0"/>
                <a:ea typeface="Aptos" panose="020B0004020202020204" pitchFamily="34" charset="0"/>
                <a:cs typeface="Arial" panose="020B0604020202020204" pitchFamily="34" charset="0"/>
              </a:rPr>
              <a:t> </a:t>
            </a:r>
            <a:r>
              <a:rPr lang="en-US" sz="2200" i="1" kern="0" dirty="0" err="1">
                <a:latin typeface="Arial" panose="020B0604020202020204" pitchFamily="34" charset="0"/>
                <a:ea typeface="Aptos" panose="020B0004020202020204" pitchFamily="34" charset="0"/>
                <a:cs typeface="Arial" panose="020B0604020202020204" pitchFamily="34" charset="0"/>
              </a:rPr>
              <a:t>heterotoma</a:t>
            </a:r>
            <a:r>
              <a:rPr lang="en-US" sz="2200" kern="0" dirty="0">
                <a:latin typeface="Arial" panose="020B0604020202020204" pitchFamily="34" charset="0"/>
                <a:ea typeface="Aptos" panose="020B0004020202020204" pitchFamily="34" charset="0"/>
                <a:cs typeface="Arial" panose="020B0604020202020204" pitchFamily="34" charset="0"/>
              </a:rPr>
              <a:t> : A comprehensive model system in ecology and evolution,” </a:t>
            </a:r>
            <a:r>
              <a:rPr lang="en-US" sz="2200" i="1" kern="0" dirty="0">
                <a:latin typeface="Arial" panose="020B0604020202020204" pitchFamily="34" charset="0"/>
                <a:ea typeface="Aptos" panose="020B0004020202020204" pitchFamily="34" charset="0"/>
                <a:cs typeface="Arial" panose="020B0604020202020204" pitchFamily="34" charset="0"/>
              </a:rPr>
              <a:t>Ecology and Evolution</a:t>
            </a:r>
            <a:r>
              <a:rPr lang="en-US" sz="2200" kern="0" dirty="0">
                <a:latin typeface="Arial" panose="020B0604020202020204" pitchFamily="34" charset="0"/>
                <a:ea typeface="Aptos" panose="020B0004020202020204" pitchFamily="34" charset="0"/>
                <a:cs typeface="Arial" panose="020B0604020202020204" pitchFamily="34" charset="0"/>
              </a:rPr>
              <a:t>, vol. 13, no. 1, p. e9625, Jan. 2023, </a:t>
            </a:r>
            <a:r>
              <a:rPr lang="en-US" sz="2200" kern="0" dirty="0" err="1">
                <a:latin typeface="Arial" panose="020B0604020202020204" pitchFamily="34" charset="0"/>
                <a:ea typeface="Aptos" panose="020B0004020202020204" pitchFamily="34" charset="0"/>
                <a:cs typeface="Arial" panose="020B0604020202020204" pitchFamily="34" charset="0"/>
              </a:rPr>
              <a:t>doi</a:t>
            </a:r>
            <a:r>
              <a:rPr lang="en-US" sz="2200" kern="0" dirty="0">
                <a:latin typeface="Arial" panose="020B0604020202020204" pitchFamily="34" charset="0"/>
                <a:ea typeface="Aptos" panose="020B0004020202020204" pitchFamily="34" charset="0"/>
                <a:cs typeface="Arial" panose="020B0604020202020204" pitchFamily="34" charset="0"/>
              </a:rPr>
              <a:t>: 10.1002/ece3.9625.</a:t>
            </a:r>
            <a:r>
              <a:rPr lang="en-US" sz="2200" dirty="0">
                <a:latin typeface="Arial" panose="020B0604020202020204" pitchFamily="34" charset="0"/>
                <a:cs typeface="Arial" panose="020B0604020202020204" pitchFamily="34" charset="0"/>
              </a:rPr>
              <a:t> </a:t>
            </a:r>
          </a:p>
          <a:p>
            <a:pPr marL="457200" indent="-457200">
              <a:lnSpc>
                <a:spcPts val="2200"/>
              </a:lnSpc>
              <a:spcAft>
                <a:spcPts val="1000"/>
              </a:spcAft>
              <a:buFontTx/>
              <a:buAutoNum type="arabicPeriod"/>
            </a:pPr>
            <a:r>
              <a:rPr lang="en-US" sz="2200" dirty="0">
                <a:latin typeface="Arial" panose="020B0604020202020204" pitchFamily="34" charset="0"/>
                <a:cs typeface="Arial" panose="020B0604020202020204" pitchFamily="34" charset="0"/>
              </a:rPr>
              <a:t>B. Wey, M. E. Heavner, K. T. Wittmeyer, T. Briese, K. R. Hopper, and S. Govind, “Immune Suppressive Extracellular Vesicle Proteins of </a:t>
            </a:r>
            <a:r>
              <a:rPr lang="en-US" sz="2200" i="1" dirty="0" err="1">
                <a:latin typeface="Arial" panose="020B0604020202020204" pitchFamily="34" charset="0"/>
                <a:cs typeface="Arial" panose="020B0604020202020204" pitchFamily="34" charset="0"/>
              </a:rPr>
              <a:t>Leptopilina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heterotoma</a:t>
            </a:r>
            <a:r>
              <a:rPr lang="en-US" sz="2200" dirty="0">
                <a:latin typeface="Arial" panose="020B0604020202020204" pitchFamily="34" charset="0"/>
                <a:cs typeface="Arial" panose="020B0604020202020204" pitchFamily="34" charset="0"/>
              </a:rPr>
              <a:t> Are Encoded in the Wasp Genome,” </a:t>
            </a:r>
            <a:r>
              <a:rPr lang="en-US" sz="2200" i="1" dirty="0">
                <a:latin typeface="Arial" panose="020B0604020202020204" pitchFamily="34" charset="0"/>
                <a:cs typeface="Arial" panose="020B0604020202020204" pitchFamily="34" charset="0"/>
              </a:rPr>
              <a:t>G3 G</a:t>
            </a:r>
            <a:endParaRPr lang="en-US" sz="2200" dirty="0">
              <a:solidFill>
                <a:srgbClr val="000000"/>
              </a:solidFill>
              <a:latin typeface="Arial" panose="020B0604020202020204" pitchFamily="34" charset="0"/>
              <a:cs typeface="Arial" panose="020B0604020202020204" pitchFamily="34" charset="0"/>
            </a:endParaRPr>
          </a:p>
        </p:txBody>
      </p:sp>
      <p:sp>
        <p:nvSpPr>
          <p:cNvPr id="593" name="TextBox 592">
            <a:extLst>
              <a:ext uri="{FF2B5EF4-FFF2-40B4-BE49-F238E27FC236}">
                <a16:creationId xmlns:a16="http://schemas.microsoft.com/office/drawing/2014/main" id="{6FA8DED7-1AB2-05C8-379D-3E8623D10A43}"/>
              </a:ext>
            </a:extLst>
          </p:cNvPr>
          <p:cNvSpPr txBox="1"/>
          <p:nvPr/>
        </p:nvSpPr>
        <p:spPr>
          <a:xfrm>
            <a:off x="39106645" y="7523274"/>
            <a:ext cx="797796" cy="523220"/>
          </a:xfrm>
          <a:prstGeom prst="rect">
            <a:avLst/>
          </a:prstGeom>
          <a:noFill/>
        </p:spPr>
        <p:txBody>
          <a:bodyPr wrap="square" rtlCol="0">
            <a:spAutoFit/>
          </a:bodyPr>
          <a:lstStyle/>
          <a:p>
            <a:pPr algn="ctr"/>
            <a:r>
              <a:rPr lang="en-US" sz="2800" b="1" i="1" dirty="0"/>
              <a:t>-</a:t>
            </a:r>
          </a:p>
        </p:txBody>
      </p:sp>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D05851-9C7C-4A6C-A271-C2A1D052A93F}"/>
</file>

<file path=customXml/itemProps2.xml><?xml version="1.0" encoding="utf-8"?>
<ds:datastoreItem xmlns:ds="http://schemas.openxmlformats.org/officeDocument/2006/customXml" ds:itemID="{EF960132-4299-4696-B6EF-0B2A7DC237F6}">
  <ds:schemaRefs>
    <ds:schemaRef ds:uri="http://schemas.microsoft.com/sharepoint/v3/contenttype/forms"/>
  </ds:schemaRefs>
</ds:datastoreItem>
</file>

<file path=customXml/itemProps3.xml><?xml version="1.0" encoding="utf-8"?>
<ds:datastoreItem xmlns:ds="http://schemas.openxmlformats.org/officeDocument/2006/customXml" ds:itemID="{03A69119-4A5D-4541-B070-2EBC8BBFF01C}">
  <ds:schemaRefs>
    <ds:schemaRef ds:uri="http://purl.org/dc/dcmitype/"/>
    <ds:schemaRef ds:uri="http://schemas.microsoft.com/office/infopath/2007/PartnerControls"/>
    <ds:schemaRef ds:uri="http://purl.org/dc/elements/1.1/"/>
    <ds:schemaRef ds:uri="http://purl.org/dc/terms/"/>
    <ds:schemaRef ds:uri="http://schemas.microsoft.com/office/2006/documentManagement/types"/>
    <ds:schemaRef ds:uri="57d78326-eded-49d5-9250-00dcb51b3bd1"/>
    <ds:schemaRef ds:uri="http://schemas.openxmlformats.org/package/2006/metadata/core-properties"/>
    <ds:schemaRef ds:uri="http://www.w3.org/XML/1998/namespace"/>
    <ds:schemaRef ds:uri="http://schemas.microsoft.com/office/2006/metadata/properties"/>
    <ds:schemaRef ds:uri="bb0c1e68-a338-40ca-b6eb-3c2585369886"/>
  </ds:schemaRefs>
</ds:datastoreItem>
</file>

<file path=docProps/app.xml><?xml version="1.0" encoding="utf-8"?>
<Properties xmlns="http://schemas.openxmlformats.org/officeDocument/2006/extended-properties" xmlns:vt="http://schemas.openxmlformats.org/officeDocument/2006/docPropsVTypes">
  <TotalTime>17937</TotalTime>
  <Words>1241</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Kaela Bernecky</cp:lastModifiedBy>
  <cp:revision>85</cp:revision>
  <dcterms:created xsi:type="dcterms:W3CDTF">2018-03-07T15:08:45Z</dcterms:created>
  <dcterms:modified xsi:type="dcterms:W3CDTF">2026-03-17T03:28:00Z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2025-12-03T17:04:11Z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f247f844-041e-4865-b496-fa47a9033a05</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0x010100A4F00AF83DCA604EA35A9588C58BF52F</vt:lpwstr>
  </property>
</Properties>
</file>