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F37C94-622C-8BAC-6747-443C89CA0AE8}" name="Melissa Mecadon-Mann" initials="MM" userId="S::mmecadonmann@wcu.edu::65482b68-223d-4eea-98d5-71bee623d5e3" providerId="AD"/>
  <p188:author id="{229A5CA6-D4FA-3C89-5416-9EE0A12829A4}" name="Kelci Owen" initials="KO" userId="S::kowen1@catamount.wcu.edu::530e8c03-33a4-4d5c-bb48-a59bcf9825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44626-D507-8D49-8227-CD3A8F28C13E}" v="90" dt="2026-03-15T13:54:31.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4"/>
  </p:normalViewPr>
  <p:slideViewPr>
    <p:cSldViewPr snapToGrid="0">
      <p:cViewPr varScale="1">
        <p:scale>
          <a:sx n="24" d="100"/>
          <a:sy n="24" d="100"/>
        </p:scale>
        <p:origin x="1768" y="200"/>
      </p:cViewPr>
      <p:guideLst>
        <p:guide orient="horz" pos="18474"/>
        <p:guide pos="267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D6022-ED40-4905-B861-427E7FC504D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E6341F6-6338-4FE7-B9F0-45823C3F9385}">
      <dgm:prSet phldrT="[Text]" phldr="0"/>
      <dgm:spPr/>
      <dgm:t>
        <a:bodyPr/>
        <a:lstStyle/>
        <a:p>
          <a:pPr algn="l" rtl="0">
            <a:lnSpc>
              <a:spcPct val="90000"/>
            </a:lnSpc>
          </a:pPr>
          <a:r>
            <a:rPr lang="en-US" sz="5100" b="1">
              <a:solidFill>
                <a:srgbClr val="FFFFFF"/>
              </a:solidFill>
              <a:ea typeface="+mn-ea"/>
              <a:cs typeface="+mn-cs"/>
            </a:rPr>
            <a:t>Non-profit organizations</a:t>
          </a:r>
        </a:p>
      </dgm:t>
    </dgm:pt>
    <dgm:pt modelId="{DA4B406E-C961-4C0D-AFF0-F3DF86A3D564}" type="parTrans" cxnId="{D7E98561-81D5-433F-8597-749DFCE6BBC6}">
      <dgm:prSet/>
      <dgm:spPr/>
      <dgm:t>
        <a:bodyPr/>
        <a:lstStyle/>
        <a:p>
          <a:endParaRPr lang="en-US"/>
        </a:p>
      </dgm:t>
    </dgm:pt>
    <dgm:pt modelId="{4ED9F218-29C9-4BA0-9C5A-2C7A1ACA0C4A}" type="sibTrans" cxnId="{D7E98561-81D5-433F-8597-749DFCE6BBC6}">
      <dgm:prSet/>
      <dgm:spPr/>
      <dgm:t>
        <a:bodyPr/>
        <a:lstStyle/>
        <a:p>
          <a:endParaRPr lang="en-US"/>
        </a:p>
      </dgm:t>
    </dgm:pt>
    <dgm:pt modelId="{61B84163-9CCB-40A8-B738-BB82536FF27B}">
      <dgm:prSet phldr="0"/>
      <dgm:spPr/>
      <dgm:t>
        <a:bodyPr/>
        <a:lstStyle/>
        <a:p>
          <a:pPr algn="l" rtl="0">
            <a:lnSpc>
              <a:spcPct val="90000"/>
            </a:lnSpc>
          </a:pPr>
          <a:r>
            <a:rPr lang="en-US" sz="5100" b="1">
              <a:solidFill>
                <a:srgbClr val="FFFFFF"/>
              </a:solidFill>
              <a:ea typeface="+mn-ea"/>
              <a:cs typeface="+mn-cs"/>
            </a:rPr>
            <a:t>WCU Students</a:t>
          </a:r>
        </a:p>
      </dgm:t>
    </dgm:pt>
    <dgm:pt modelId="{5581B400-BCE5-4CE0-8FBD-B36A76BA9CBC}" type="parTrans" cxnId="{C0C27D83-25B8-4590-A1F9-35949D1D9118}">
      <dgm:prSet/>
      <dgm:spPr/>
      <dgm:t>
        <a:bodyPr/>
        <a:lstStyle/>
        <a:p>
          <a:endParaRPr lang="en-US"/>
        </a:p>
      </dgm:t>
    </dgm:pt>
    <dgm:pt modelId="{6AD88143-3BCA-420E-9E5A-B1074421F553}" type="sibTrans" cxnId="{C0C27D83-25B8-4590-A1F9-35949D1D9118}">
      <dgm:prSet/>
      <dgm:spPr/>
      <dgm:t>
        <a:bodyPr/>
        <a:lstStyle/>
        <a:p>
          <a:endParaRPr lang="en-US"/>
        </a:p>
      </dgm:t>
    </dgm:pt>
    <dgm:pt modelId="{48D31E55-3DE9-4C84-847B-1E8A434064E5}">
      <dgm:prSet phldr="0"/>
      <dgm:spPr/>
      <dgm:t>
        <a:bodyPr/>
        <a:lstStyle/>
        <a:p>
          <a:pPr algn="l">
            <a:lnSpc>
              <a:spcPct val="90000"/>
            </a:lnSpc>
          </a:pPr>
          <a:r>
            <a:rPr lang="en-US" sz="5100" b="1">
              <a:solidFill>
                <a:srgbClr val="FFFFFF"/>
              </a:solidFill>
              <a:ea typeface="+mn-ea"/>
              <a:cs typeface="+mn-cs"/>
            </a:rPr>
            <a:t>Media</a:t>
          </a:r>
        </a:p>
      </dgm:t>
    </dgm:pt>
    <dgm:pt modelId="{64A383F5-E80E-4D46-8159-FA2CC7612FDA}" type="parTrans" cxnId="{0B5279EC-6A27-4203-911A-58F9EFAB4A01}">
      <dgm:prSet/>
      <dgm:spPr/>
      <dgm:t>
        <a:bodyPr/>
        <a:lstStyle/>
        <a:p>
          <a:endParaRPr lang="en-US"/>
        </a:p>
      </dgm:t>
    </dgm:pt>
    <dgm:pt modelId="{A0DC99EC-FD2A-44FD-B0F8-5AFCB8774FC7}" type="sibTrans" cxnId="{0B5279EC-6A27-4203-911A-58F9EFAB4A01}">
      <dgm:prSet/>
      <dgm:spPr/>
      <dgm:t>
        <a:bodyPr/>
        <a:lstStyle/>
        <a:p>
          <a:endParaRPr lang="en-US"/>
        </a:p>
      </dgm:t>
    </dgm:pt>
    <dgm:pt modelId="{BA844803-80C2-44C0-921B-7EFAF537BDF4}">
      <dgm:prSet phldr="0"/>
      <dgm:spPr/>
      <dgm:t>
        <a:bodyPr/>
        <a:lstStyle/>
        <a:p>
          <a:pPr algn="l" rtl="0">
            <a:lnSpc>
              <a:spcPct val="90000"/>
            </a:lnSpc>
          </a:pPr>
          <a:r>
            <a:rPr lang="en-US" sz="5100" b="1">
              <a:solidFill>
                <a:srgbClr val="FFFFFF"/>
              </a:solidFill>
              <a:ea typeface="+mn-ea"/>
              <a:cs typeface="+mn-cs"/>
            </a:rPr>
            <a:t>Educators</a:t>
          </a:r>
        </a:p>
      </dgm:t>
    </dgm:pt>
    <dgm:pt modelId="{616834CB-B332-4DC8-A711-B3176218B633}" type="parTrans" cxnId="{1D318A19-EA47-4B2F-A6EE-4975F7433D5B}">
      <dgm:prSet/>
      <dgm:spPr/>
      <dgm:t>
        <a:bodyPr/>
        <a:lstStyle/>
        <a:p>
          <a:endParaRPr lang="en-US"/>
        </a:p>
      </dgm:t>
    </dgm:pt>
    <dgm:pt modelId="{5599B0A7-3E49-43D6-B548-3B5749CAA86C}" type="sibTrans" cxnId="{1D318A19-EA47-4B2F-A6EE-4975F7433D5B}">
      <dgm:prSet/>
      <dgm:spPr/>
      <dgm:t>
        <a:bodyPr/>
        <a:lstStyle/>
        <a:p>
          <a:endParaRPr lang="en-US"/>
        </a:p>
      </dgm:t>
    </dgm:pt>
    <dgm:pt modelId="{9683D11C-FE84-4FF4-8D9A-F24D227F9828}">
      <dgm:prSet phldr="0"/>
      <dgm:spPr/>
      <dgm:t>
        <a:bodyPr/>
        <a:lstStyle/>
        <a:p>
          <a:pPr algn="l" rtl="0">
            <a:lnSpc>
              <a:spcPct val="90000"/>
            </a:lnSpc>
          </a:pPr>
          <a:r>
            <a:rPr lang="en-US" sz="5100" b="1" dirty="0">
              <a:solidFill>
                <a:srgbClr val="FFFFFF"/>
              </a:solidFill>
              <a:ea typeface="+mn-ea"/>
              <a:cs typeface="+mn-cs"/>
            </a:rPr>
            <a:t>Healthcare Professionals</a:t>
          </a:r>
        </a:p>
      </dgm:t>
    </dgm:pt>
    <dgm:pt modelId="{79989FEA-BF65-4220-A5BC-58BAC76EC33E}" type="parTrans" cxnId="{3FB1B709-545C-40C5-BEE5-7EFB7875FFB5}">
      <dgm:prSet/>
      <dgm:spPr/>
      <dgm:t>
        <a:bodyPr/>
        <a:lstStyle/>
        <a:p>
          <a:endParaRPr lang="en-US"/>
        </a:p>
      </dgm:t>
    </dgm:pt>
    <dgm:pt modelId="{A359F810-A131-46CF-B03C-5C3C86295783}" type="sibTrans" cxnId="{3FB1B709-545C-40C5-BEE5-7EFB7875FFB5}">
      <dgm:prSet/>
      <dgm:spPr/>
      <dgm:t>
        <a:bodyPr/>
        <a:lstStyle/>
        <a:p>
          <a:endParaRPr lang="en-US"/>
        </a:p>
      </dgm:t>
    </dgm:pt>
    <dgm:pt modelId="{646079D8-B85D-4930-A489-4305D86E8866}">
      <dgm:prSet phldr="0"/>
      <dgm:spPr/>
      <dgm:t>
        <a:bodyPr/>
        <a:lstStyle/>
        <a:p>
          <a:pPr algn="l" rtl="0">
            <a:lnSpc>
              <a:spcPct val="90000"/>
            </a:lnSpc>
          </a:pPr>
          <a:r>
            <a:rPr lang="en-US" sz="4700" b="1" dirty="0">
              <a:solidFill>
                <a:schemeClr val="tx1"/>
              </a:solidFill>
              <a:latin typeface="Calibri"/>
              <a:ea typeface="+mn-ea"/>
              <a:cs typeface="+mn-cs"/>
            </a:rPr>
            <a:t>Community Centers</a:t>
          </a:r>
        </a:p>
      </dgm:t>
    </dgm:pt>
    <dgm:pt modelId="{59073B4E-E276-4229-8A9D-0FC9C01079FC}" type="parTrans" cxnId="{A5D51E09-DC52-6842-BEB4-3E37B90AC972}">
      <dgm:prSet/>
      <dgm:spPr/>
      <dgm:t>
        <a:bodyPr/>
        <a:lstStyle/>
        <a:p>
          <a:endParaRPr lang="en-US"/>
        </a:p>
      </dgm:t>
    </dgm:pt>
    <dgm:pt modelId="{BB3F00EC-8A4D-4825-8E9C-60A32A0D7856}" type="sibTrans" cxnId="{A5D51E09-DC52-6842-BEB4-3E37B90AC972}">
      <dgm:prSet/>
      <dgm:spPr/>
      <dgm:t>
        <a:bodyPr/>
        <a:lstStyle/>
        <a:p>
          <a:endParaRPr lang="en-US"/>
        </a:p>
      </dgm:t>
    </dgm:pt>
    <dgm:pt modelId="{E7363B23-34A2-4E0E-B116-185EF788F91C}">
      <dgm:prSet phldr="0"/>
      <dgm:spPr/>
      <dgm:t>
        <a:bodyPr/>
        <a:lstStyle/>
        <a:p>
          <a:pPr algn="l" rtl="0">
            <a:lnSpc>
              <a:spcPct val="90000"/>
            </a:lnSpc>
          </a:pPr>
          <a:r>
            <a:rPr lang="en-US" sz="4700" b="1" dirty="0">
              <a:solidFill>
                <a:schemeClr val="tx1"/>
              </a:solidFill>
              <a:latin typeface="Calibri"/>
              <a:ea typeface="+mn-ea"/>
              <a:cs typeface="+mn-cs"/>
            </a:rPr>
            <a:t>Medical &amp; Behavioral Health</a:t>
          </a:r>
        </a:p>
      </dgm:t>
    </dgm:pt>
    <dgm:pt modelId="{A5AC1BDD-F3DF-4270-8D2E-71960BED8E16}" type="parTrans" cxnId="{D80CFA43-D750-0D46-ABFC-1886AB171822}">
      <dgm:prSet/>
      <dgm:spPr/>
      <dgm:t>
        <a:bodyPr/>
        <a:lstStyle/>
        <a:p>
          <a:endParaRPr lang="en-US"/>
        </a:p>
      </dgm:t>
    </dgm:pt>
    <dgm:pt modelId="{0136C5EC-6492-4777-97D0-D8D73434BDC6}" type="sibTrans" cxnId="{D80CFA43-D750-0D46-ABFC-1886AB171822}">
      <dgm:prSet/>
      <dgm:spPr/>
      <dgm:t>
        <a:bodyPr/>
        <a:lstStyle/>
        <a:p>
          <a:endParaRPr lang="en-US"/>
        </a:p>
      </dgm:t>
    </dgm:pt>
    <dgm:pt modelId="{F62A37FC-66EA-4CA2-94A9-ED13C1474E42}">
      <dgm:prSet phldr="0"/>
      <dgm:spPr/>
      <dgm:t>
        <a:bodyPr/>
        <a:lstStyle/>
        <a:p>
          <a:pPr algn="l">
            <a:lnSpc>
              <a:spcPct val="90000"/>
            </a:lnSpc>
          </a:pPr>
          <a:r>
            <a:rPr lang="en-US" sz="4700" b="1" dirty="0">
              <a:solidFill>
                <a:schemeClr val="tx1"/>
              </a:solidFill>
              <a:latin typeface="Calibri"/>
              <a:ea typeface="+mn-ea"/>
              <a:cs typeface="+mn-cs"/>
            </a:rPr>
            <a:t>SLPs</a:t>
          </a:r>
        </a:p>
      </dgm:t>
    </dgm:pt>
    <dgm:pt modelId="{78FFBC75-FCC7-47C6-A299-5CBC27D79504}" type="parTrans" cxnId="{F18CE7EF-73FB-9045-B05E-09C52BA15752}">
      <dgm:prSet/>
      <dgm:spPr/>
      <dgm:t>
        <a:bodyPr/>
        <a:lstStyle/>
        <a:p>
          <a:endParaRPr lang="en-US"/>
        </a:p>
      </dgm:t>
    </dgm:pt>
    <dgm:pt modelId="{B8350371-968A-4761-9C6B-6A9D0CD60ADA}" type="sibTrans" cxnId="{F18CE7EF-73FB-9045-B05E-09C52BA15752}">
      <dgm:prSet/>
      <dgm:spPr/>
      <dgm:t>
        <a:bodyPr/>
        <a:lstStyle/>
        <a:p>
          <a:endParaRPr lang="en-US"/>
        </a:p>
      </dgm:t>
    </dgm:pt>
    <dgm:pt modelId="{7555CDED-57EE-724C-B525-BE11FCA52EF2}">
      <dgm:prSet phldr="0"/>
      <dgm:spPr/>
      <dgm:t>
        <a:bodyPr/>
        <a:lstStyle/>
        <a:p>
          <a:pPr algn="l">
            <a:lnSpc>
              <a:spcPct val="90000"/>
            </a:lnSpc>
          </a:pPr>
          <a:r>
            <a:rPr lang="en-US" sz="4700" b="1" dirty="0">
              <a:solidFill>
                <a:schemeClr val="tx1"/>
              </a:solidFill>
              <a:latin typeface="Calibri"/>
              <a:ea typeface="+mn-ea"/>
              <a:cs typeface="+mn-cs"/>
            </a:rPr>
            <a:t>ESOL Teachers</a:t>
          </a:r>
        </a:p>
      </dgm:t>
    </dgm:pt>
    <dgm:pt modelId="{7EDD0D63-E3C5-EE4E-A83C-763FE4904213}" type="parTrans" cxnId="{602F9C61-155B-2B47-AFC9-876C86B2C393}">
      <dgm:prSet/>
      <dgm:spPr/>
      <dgm:t>
        <a:bodyPr/>
        <a:lstStyle/>
        <a:p>
          <a:endParaRPr lang="en-US"/>
        </a:p>
      </dgm:t>
    </dgm:pt>
    <dgm:pt modelId="{3341EA09-F6E6-294D-BDA4-30F8FB30B358}" type="sibTrans" cxnId="{602F9C61-155B-2B47-AFC9-876C86B2C393}">
      <dgm:prSet/>
      <dgm:spPr/>
      <dgm:t>
        <a:bodyPr/>
        <a:lstStyle/>
        <a:p>
          <a:endParaRPr lang="en-US"/>
        </a:p>
      </dgm:t>
    </dgm:pt>
    <dgm:pt modelId="{CDD4C858-6A65-9E49-8380-FEEE65D02F02}">
      <dgm:prSet phldr="0"/>
      <dgm:spPr/>
      <dgm:t>
        <a:bodyPr/>
        <a:lstStyle/>
        <a:p>
          <a:pPr algn="l">
            <a:lnSpc>
              <a:spcPct val="90000"/>
            </a:lnSpc>
          </a:pPr>
          <a:r>
            <a:rPr lang="en-US" sz="4700" b="1" dirty="0">
              <a:solidFill>
                <a:schemeClr val="tx1"/>
              </a:solidFill>
              <a:latin typeface="Calibri"/>
              <a:ea typeface="+mn-ea"/>
              <a:cs typeface="+mn-cs"/>
            </a:rPr>
            <a:t>EC Teachers</a:t>
          </a:r>
        </a:p>
      </dgm:t>
    </dgm:pt>
    <dgm:pt modelId="{481A0139-4F8F-B944-B1C5-B0A4BA7C453C}" type="parTrans" cxnId="{35C00350-D13F-4D46-AB7F-29DFF835DA6D}">
      <dgm:prSet/>
      <dgm:spPr/>
      <dgm:t>
        <a:bodyPr/>
        <a:lstStyle/>
        <a:p>
          <a:endParaRPr lang="en-US"/>
        </a:p>
      </dgm:t>
    </dgm:pt>
    <dgm:pt modelId="{2AFB2B84-09E3-0A4E-87F0-612680F8276C}" type="sibTrans" cxnId="{35C00350-D13F-4D46-AB7F-29DFF835DA6D}">
      <dgm:prSet/>
      <dgm:spPr/>
      <dgm:t>
        <a:bodyPr/>
        <a:lstStyle/>
        <a:p>
          <a:endParaRPr lang="en-US"/>
        </a:p>
      </dgm:t>
    </dgm:pt>
    <dgm:pt modelId="{437D52E5-B061-F943-BB3A-DAC5A8682BE1}">
      <dgm:prSet phldr="0"/>
      <dgm:spPr/>
      <dgm:t>
        <a:bodyPr/>
        <a:lstStyle/>
        <a:p>
          <a:pPr algn="l" rtl="0">
            <a:lnSpc>
              <a:spcPct val="90000"/>
            </a:lnSpc>
          </a:pPr>
          <a:r>
            <a:rPr lang="en-US" sz="5100" b="1" dirty="0">
              <a:solidFill>
                <a:schemeClr val="tx1"/>
              </a:solidFill>
              <a:ea typeface="+mn-ea"/>
              <a:cs typeface="+mn-cs"/>
            </a:rPr>
            <a:t>Behavioral Health</a:t>
          </a:r>
        </a:p>
      </dgm:t>
    </dgm:pt>
    <dgm:pt modelId="{0A195DBC-0F33-F748-B84C-3D2DCEAD2F6D}" type="parTrans" cxnId="{73C20A26-E344-8842-B239-781A371590B1}">
      <dgm:prSet/>
      <dgm:spPr/>
      <dgm:t>
        <a:bodyPr/>
        <a:lstStyle/>
        <a:p>
          <a:endParaRPr lang="en-US"/>
        </a:p>
      </dgm:t>
    </dgm:pt>
    <dgm:pt modelId="{E9376360-3E4C-2547-A978-97B6E6778657}" type="sibTrans" cxnId="{73C20A26-E344-8842-B239-781A371590B1}">
      <dgm:prSet/>
      <dgm:spPr/>
      <dgm:t>
        <a:bodyPr/>
        <a:lstStyle/>
        <a:p>
          <a:endParaRPr lang="en-US"/>
        </a:p>
      </dgm:t>
    </dgm:pt>
    <dgm:pt modelId="{06EA3AAF-8F58-C24B-AADE-BE785599EF5D}">
      <dgm:prSet phldr="0"/>
      <dgm:spPr/>
      <dgm:t>
        <a:bodyPr/>
        <a:lstStyle/>
        <a:p>
          <a:pPr algn="l" rtl="0">
            <a:lnSpc>
              <a:spcPct val="90000"/>
            </a:lnSpc>
          </a:pPr>
          <a:r>
            <a:rPr lang="en-US" sz="5100" b="1" dirty="0">
              <a:solidFill>
                <a:schemeClr val="tx1"/>
              </a:solidFill>
              <a:ea typeface="+mn-ea"/>
              <a:cs typeface="+mn-cs"/>
            </a:rPr>
            <a:t>SLPs</a:t>
          </a:r>
        </a:p>
      </dgm:t>
    </dgm:pt>
    <dgm:pt modelId="{DA595793-6070-CB45-8BEE-F372AD6764A6}" type="parTrans" cxnId="{70BCD447-6C68-0B4C-9FDB-459F93FD1E9B}">
      <dgm:prSet/>
      <dgm:spPr/>
      <dgm:t>
        <a:bodyPr/>
        <a:lstStyle/>
        <a:p>
          <a:endParaRPr lang="en-US"/>
        </a:p>
      </dgm:t>
    </dgm:pt>
    <dgm:pt modelId="{AC233842-8137-1D41-8B26-42ADC7AA14D4}" type="sibTrans" cxnId="{70BCD447-6C68-0B4C-9FDB-459F93FD1E9B}">
      <dgm:prSet/>
      <dgm:spPr/>
      <dgm:t>
        <a:bodyPr/>
        <a:lstStyle/>
        <a:p>
          <a:endParaRPr lang="en-US"/>
        </a:p>
      </dgm:t>
    </dgm:pt>
    <dgm:pt modelId="{862C9284-314F-D44D-BA00-0E2275855BC5}">
      <dgm:prSet phldr="0"/>
      <dgm:spPr/>
      <dgm:t>
        <a:bodyPr/>
        <a:lstStyle/>
        <a:p>
          <a:pPr algn="l" rtl="0">
            <a:lnSpc>
              <a:spcPct val="90000"/>
            </a:lnSpc>
          </a:pPr>
          <a:r>
            <a:rPr lang="en-US" sz="5100" b="1" dirty="0">
              <a:solidFill>
                <a:schemeClr val="tx1"/>
              </a:solidFill>
              <a:ea typeface="+mn-ea"/>
              <a:cs typeface="+mn-cs"/>
            </a:rPr>
            <a:t>Medical Translators</a:t>
          </a:r>
        </a:p>
      </dgm:t>
    </dgm:pt>
    <dgm:pt modelId="{86F45EDE-8D9B-4546-A12A-37A17E0EC19F}" type="parTrans" cxnId="{6420F8C0-92FE-7D45-AD01-BA56B0863499}">
      <dgm:prSet/>
      <dgm:spPr/>
      <dgm:t>
        <a:bodyPr/>
        <a:lstStyle/>
        <a:p>
          <a:endParaRPr lang="en-US"/>
        </a:p>
      </dgm:t>
    </dgm:pt>
    <dgm:pt modelId="{0F5DEE00-C986-9C4B-972B-47AAF438B17C}" type="sibTrans" cxnId="{6420F8C0-92FE-7D45-AD01-BA56B0863499}">
      <dgm:prSet/>
      <dgm:spPr/>
      <dgm:t>
        <a:bodyPr/>
        <a:lstStyle/>
        <a:p>
          <a:endParaRPr lang="en-US"/>
        </a:p>
      </dgm:t>
    </dgm:pt>
    <dgm:pt modelId="{A79ACD79-8B78-496D-A311-70C9E7E72E76}" type="pres">
      <dgm:prSet presAssocID="{734D6022-ED40-4905-B861-427E7FC504DC}" presName="linear" presStyleCnt="0">
        <dgm:presLayoutVars>
          <dgm:animLvl val="lvl"/>
          <dgm:resizeHandles val="exact"/>
        </dgm:presLayoutVars>
      </dgm:prSet>
      <dgm:spPr/>
    </dgm:pt>
    <dgm:pt modelId="{C62AE499-5317-4DB2-AC3A-E9738A57CC9D}" type="pres">
      <dgm:prSet presAssocID="{3E6341F6-6338-4FE7-B9F0-45823C3F9385}" presName="parentText" presStyleLbl="node1" presStyleIdx="0" presStyleCnt="5">
        <dgm:presLayoutVars>
          <dgm:chMax val="0"/>
          <dgm:bulletEnabled val="1"/>
        </dgm:presLayoutVars>
      </dgm:prSet>
      <dgm:spPr/>
    </dgm:pt>
    <dgm:pt modelId="{48B90CF4-80DA-4D40-B7DF-9EECB3667285}" type="pres">
      <dgm:prSet presAssocID="{3E6341F6-6338-4FE7-B9F0-45823C3F9385}" presName="childText" presStyleLbl="revTx" presStyleIdx="0" presStyleCnt="3">
        <dgm:presLayoutVars>
          <dgm:bulletEnabled val="1"/>
        </dgm:presLayoutVars>
      </dgm:prSet>
      <dgm:spPr/>
    </dgm:pt>
    <dgm:pt modelId="{72591BE6-B690-4FB7-AD7D-AD2315797FA7}" type="pres">
      <dgm:prSet presAssocID="{61B84163-9CCB-40A8-B738-BB82536FF27B}" presName="parentText" presStyleLbl="node1" presStyleIdx="1" presStyleCnt="5">
        <dgm:presLayoutVars>
          <dgm:chMax val="0"/>
          <dgm:bulletEnabled val="1"/>
        </dgm:presLayoutVars>
      </dgm:prSet>
      <dgm:spPr/>
    </dgm:pt>
    <dgm:pt modelId="{42319651-50AC-4324-A35B-BA8CBF35C22A}" type="pres">
      <dgm:prSet presAssocID="{6AD88143-3BCA-420E-9E5A-B1074421F553}" presName="spacer" presStyleCnt="0"/>
      <dgm:spPr/>
    </dgm:pt>
    <dgm:pt modelId="{7CC37F3D-0A80-49BB-A971-6B393D4E18F9}" type="pres">
      <dgm:prSet presAssocID="{48D31E55-3DE9-4C84-847B-1E8A434064E5}" presName="parentText" presStyleLbl="node1" presStyleIdx="2" presStyleCnt="5">
        <dgm:presLayoutVars>
          <dgm:chMax val="0"/>
          <dgm:bulletEnabled val="1"/>
        </dgm:presLayoutVars>
      </dgm:prSet>
      <dgm:spPr/>
    </dgm:pt>
    <dgm:pt modelId="{3BEEAC33-8C91-4879-9F7A-CDF7E5B881A1}" type="pres">
      <dgm:prSet presAssocID="{A0DC99EC-FD2A-44FD-B0F8-5AFCB8774FC7}" presName="spacer" presStyleCnt="0"/>
      <dgm:spPr/>
    </dgm:pt>
    <dgm:pt modelId="{A49ECAB7-5939-4CE5-9717-942762BC3259}" type="pres">
      <dgm:prSet presAssocID="{BA844803-80C2-44C0-921B-7EFAF537BDF4}" presName="parentText" presStyleLbl="node1" presStyleIdx="3" presStyleCnt="5">
        <dgm:presLayoutVars>
          <dgm:chMax val="0"/>
          <dgm:bulletEnabled val="1"/>
        </dgm:presLayoutVars>
      </dgm:prSet>
      <dgm:spPr/>
    </dgm:pt>
    <dgm:pt modelId="{E0168616-C937-49C7-8D0C-6D6AE7E620EE}" type="pres">
      <dgm:prSet presAssocID="{BA844803-80C2-44C0-921B-7EFAF537BDF4}" presName="childText" presStyleLbl="revTx" presStyleIdx="1" presStyleCnt="3">
        <dgm:presLayoutVars>
          <dgm:bulletEnabled val="1"/>
        </dgm:presLayoutVars>
      </dgm:prSet>
      <dgm:spPr/>
    </dgm:pt>
    <dgm:pt modelId="{72D9851C-B0B7-40E4-A08B-05A6C9FE26EC}" type="pres">
      <dgm:prSet presAssocID="{9683D11C-FE84-4FF4-8D9A-F24D227F9828}" presName="parentText" presStyleLbl="node1" presStyleIdx="4" presStyleCnt="5">
        <dgm:presLayoutVars>
          <dgm:chMax val="0"/>
          <dgm:bulletEnabled val="1"/>
        </dgm:presLayoutVars>
      </dgm:prSet>
      <dgm:spPr/>
    </dgm:pt>
    <dgm:pt modelId="{8E7ACA06-615F-3145-A0CE-69523ED3DD19}" type="pres">
      <dgm:prSet presAssocID="{9683D11C-FE84-4FF4-8D9A-F24D227F9828}" presName="childText" presStyleLbl="revTx" presStyleIdx="2" presStyleCnt="3">
        <dgm:presLayoutVars>
          <dgm:bulletEnabled val="1"/>
        </dgm:presLayoutVars>
      </dgm:prSet>
      <dgm:spPr/>
    </dgm:pt>
  </dgm:ptLst>
  <dgm:cxnLst>
    <dgm:cxn modelId="{5C8AA603-9248-6D45-9EFB-CD36DFCF6CF9}" type="presOf" srcId="{E7363B23-34A2-4E0E-B116-185EF788F91C}" destId="{48B90CF4-80DA-4D40-B7DF-9EECB3667285}" srcOrd="0" destOrd="1" presId="urn:microsoft.com/office/officeart/2005/8/layout/vList2"/>
    <dgm:cxn modelId="{A5D51E09-DC52-6842-BEB4-3E37B90AC972}" srcId="{3E6341F6-6338-4FE7-B9F0-45823C3F9385}" destId="{646079D8-B85D-4930-A489-4305D86E8866}" srcOrd="0" destOrd="0" parTransId="{59073B4E-E276-4229-8A9D-0FC9C01079FC}" sibTransId="{BB3F00EC-8A4D-4825-8E9C-60A32A0D7856}"/>
    <dgm:cxn modelId="{3FB1B709-545C-40C5-BEE5-7EFB7875FFB5}" srcId="{734D6022-ED40-4905-B861-427E7FC504DC}" destId="{9683D11C-FE84-4FF4-8D9A-F24D227F9828}" srcOrd="4" destOrd="0" parTransId="{79989FEA-BF65-4220-A5BC-58BAC76EC33E}" sibTransId="{A359F810-A131-46CF-B03C-5C3C86295783}"/>
    <dgm:cxn modelId="{1D318A19-EA47-4B2F-A6EE-4975F7433D5B}" srcId="{734D6022-ED40-4905-B861-427E7FC504DC}" destId="{BA844803-80C2-44C0-921B-7EFAF537BDF4}" srcOrd="3" destOrd="0" parTransId="{616834CB-B332-4DC8-A711-B3176218B633}" sibTransId="{5599B0A7-3E49-43D6-B548-3B5749CAA86C}"/>
    <dgm:cxn modelId="{AAE5D41F-27DF-4568-86A8-7A26B3291EE7}" type="presOf" srcId="{734D6022-ED40-4905-B861-427E7FC504DC}" destId="{A79ACD79-8B78-496D-A311-70C9E7E72E76}" srcOrd="0" destOrd="0" presId="urn:microsoft.com/office/officeart/2005/8/layout/vList2"/>
    <dgm:cxn modelId="{73C20A26-E344-8842-B239-781A371590B1}" srcId="{9683D11C-FE84-4FF4-8D9A-F24D227F9828}" destId="{437D52E5-B061-F943-BB3A-DAC5A8682BE1}" srcOrd="0" destOrd="0" parTransId="{0A195DBC-0F33-F748-B84C-3D2DCEAD2F6D}" sibTransId="{E9376360-3E4C-2547-A978-97B6E6778657}"/>
    <dgm:cxn modelId="{E34E7829-1FFD-2147-9F84-C7C6533F3F40}" type="presOf" srcId="{862C9284-314F-D44D-BA00-0E2275855BC5}" destId="{8E7ACA06-615F-3145-A0CE-69523ED3DD19}" srcOrd="0" destOrd="2" presId="urn:microsoft.com/office/officeart/2005/8/layout/vList2"/>
    <dgm:cxn modelId="{86B38B42-0EB1-4EF0-9749-9D8A52A85EA8}" type="presOf" srcId="{61B84163-9CCB-40A8-B738-BB82536FF27B}" destId="{72591BE6-B690-4FB7-AD7D-AD2315797FA7}" srcOrd="0" destOrd="0" presId="urn:microsoft.com/office/officeart/2005/8/layout/vList2"/>
    <dgm:cxn modelId="{D80CFA43-D750-0D46-ABFC-1886AB171822}" srcId="{3E6341F6-6338-4FE7-B9F0-45823C3F9385}" destId="{E7363B23-34A2-4E0E-B116-185EF788F91C}" srcOrd="1" destOrd="0" parTransId="{A5AC1BDD-F3DF-4270-8D2E-71960BED8E16}" sibTransId="{0136C5EC-6492-4777-97D0-D8D73434BDC6}"/>
    <dgm:cxn modelId="{70BCD447-6C68-0B4C-9FDB-459F93FD1E9B}" srcId="{9683D11C-FE84-4FF4-8D9A-F24D227F9828}" destId="{06EA3AAF-8F58-C24B-AADE-BE785599EF5D}" srcOrd="1" destOrd="0" parTransId="{DA595793-6070-CB45-8BEE-F372AD6764A6}" sibTransId="{AC233842-8137-1D41-8B26-42ADC7AA14D4}"/>
    <dgm:cxn modelId="{35C00350-D13F-4D46-AB7F-29DFF835DA6D}" srcId="{BA844803-80C2-44C0-921B-7EFAF537BDF4}" destId="{CDD4C858-6A65-9E49-8380-FEEE65D02F02}" srcOrd="2" destOrd="0" parTransId="{481A0139-4F8F-B944-B1C5-B0A4BA7C453C}" sibTransId="{2AFB2B84-09E3-0A4E-87F0-612680F8276C}"/>
    <dgm:cxn modelId="{D7E98561-81D5-433F-8597-749DFCE6BBC6}" srcId="{734D6022-ED40-4905-B861-427E7FC504DC}" destId="{3E6341F6-6338-4FE7-B9F0-45823C3F9385}" srcOrd="0" destOrd="0" parTransId="{DA4B406E-C961-4C0D-AFF0-F3DF86A3D564}" sibTransId="{4ED9F218-29C9-4BA0-9C5A-2C7A1ACA0C4A}"/>
    <dgm:cxn modelId="{602F9C61-155B-2B47-AFC9-876C86B2C393}" srcId="{BA844803-80C2-44C0-921B-7EFAF537BDF4}" destId="{7555CDED-57EE-724C-B525-BE11FCA52EF2}" srcOrd="1" destOrd="0" parTransId="{7EDD0D63-E3C5-EE4E-A83C-763FE4904213}" sibTransId="{3341EA09-F6E6-294D-BDA4-30F8FB30B358}"/>
    <dgm:cxn modelId="{EA8E887D-D33B-884D-9D4A-EE4DA8C41E6F}" type="presOf" srcId="{646079D8-B85D-4930-A489-4305D86E8866}" destId="{48B90CF4-80DA-4D40-B7DF-9EECB3667285}" srcOrd="0" destOrd="0" presId="urn:microsoft.com/office/officeart/2005/8/layout/vList2"/>
    <dgm:cxn modelId="{A1D0907D-60EF-4972-8B3C-A75AD92AC7E6}" type="presOf" srcId="{BA844803-80C2-44C0-921B-7EFAF537BDF4}" destId="{A49ECAB7-5939-4CE5-9717-942762BC3259}" srcOrd="0" destOrd="0" presId="urn:microsoft.com/office/officeart/2005/8/layout/vList2"/>
    <dgm:cxn modelId="{C0C27D83-25B8-4590-A1F9-35949D1D9118}" srcId="{734D6022-ED40-4905-B861-427E7FC504DC}" destId="{61B84163-9CCB-40A8-B738-BB82536FF27B}" srcOrd="1" destOrd="0" parTransId="{5581B400-BCE5-4CE0-8FBD-B36A76BA9CBC}" sibTransId="{6AD88143-3BCA-420E-9E5A-B1074421F553}"/>
    <dgm:cxn modelId="{F40F6A87-CC47-FE4A-8884-F420F004A9B3}" type="presOf" srcId="{CDD4C858-6A65-9E49-8380-FEEE65D02F02}" destId="{E0168616-C937-49C7-8D0C-6D6AE7E620EE}" srcOrd="0" destOrd="2" presId="urn:microsoft.com/office/officeart/2005/8/layout/vList2"/>
    <dgm:cxn modelId="{AA04D39E-0803-7F43-858F-46E2AEC880E4}" type="presOf" srcId="{7555CDED-57EE-724C-B525-BE11FCA52EF2}" destId="{E0168616-C937-49C7-8D0C-6D6AE7E620EE}" srcOrd="0" destOrd="1" presId="urn:microsoft.com/office/officeart/2005/8/layout/vList2"/>
    <dgm:cxn modelId="{A35DE4A7-9524-8340-86A5-B0697F07B7F3}" type="presOf" srcId="{437D52E5-B061-F943-BB3A-DAC5A8682BE1}" destId="{8E7ACA06-615F-3145-A0CE-69523ED3DD19}" srcOrd="0" destOrd="0" presId="urn:microsoft.com/office/officeart/2005/8/layout/vList2"/>
    <dgm:cxn modelId="{6420F8C0-92FE-7D45-AD01-BA56B0863499}" srcId="{9683D11C-FE84-4FF4-8D9A-F24D227F9828}" destId="{862C9284-314F-D44D-BA00-0E2275855BC5}" srcOrd="2" destOrd="0" parTransId="{86F45EDE-8D9B-4546-A12A-37A17E0EC19F}" sibTransId="{0F5DEE00-C986-9C4B-972B-47AAF438B17C}"/>
    <dgm:cxn modelId="{DAF2F1CB-55E3-6448-A659-626C114F2E64}" type="presOf" srcId="{F62A37FC-66EA-4CA2-94A9-ED13C1474E42}" destId="{E0168616-C937-49C7-8D0C-6D6AE7E620EE}" srcOrd="0" destOrd="0" presId="urn:microsoft.com/office/officeart/2005/8/layout/vList2"/>
    <dgm:cxn modelId="{905E8FCE-1712-4653-B35E-669B94C9AA8E}" type="presOf" srcId="{3E6341F6-6338-4FE7-B9F0-45823C3F9385}" destId="{C62AE499-5317-4DB2-AC3A-E9738A57CC9D}" srcOrd="0" destOrd="0" presId="urn:microsoft.com/office/officeart/2005/8/layout/vList2"/>
    <dgm:cxn modelId="{44E870DC-9AF8-46E6-B740-019C148F8D0E}" type="presOf" srcId="{9683D11C-FE84-4FF4-8D9A-F24D227F9828}" destId="{72D9851C-B0B7-40E4-A08B-05A6C9FE26EC}" srcOrd="0" destOrd="0" presId="urn:microsoft.com/office/officeart/2005/8/layout/vList2"/>
    <dgm:cxn modelId="{5E1A00E5-1F66-FF44-B099-7DFB65B4EA43}" type="presOf" srcId="{06EA3AAF-8F58-C24B-AADE-BE785599EF5D}" destId="{8E7ACA06-615F-3145-A0CE-69523ED3DD19}" srcOrd="0" destOrd="1" presId="urn:microsoft.com/office/officeart/2005/8/layout/vList2"/>
    <dgm:cxn modelId="{0B5279EC-6A27-4203-911A-58F9EFAB4A01}" srcId="{734D6022-ED40-4905-B861-427E7FC504DC}" destId="{48D31E55-3DE9-4C84-847B-1E8A434064E5}" srcOrd="2" destOrd="0" parTransId="{64A383F5-E80E-4D46-8159-FA2CC7612FDA}" sibTransId="{A0DC99EC-FD2A-44FD-B0F8-5AFCB8774FC7}"/>
    <dgm:cxn modelId="{F18CE7EF-73FB-9045-B05E-09C52BA15752}" srcId="{BA844803-80C2-44C0-921B-7EFAF537BDF4}" destId="{F62A37FC-66EA-4CA2-94A9-ED13C1474E42}" srcOrd="0" destOrd="0" parTransId="{78FFBC75-FCC7-47C6-A299-5CBC27D79504}" sibTransId="{B8350371-968A-4761-9C6B-6A9D0CD60ADA}"/>
    <dgm:cxn modelId="{FA6807F2-2B56-490A-BEA9-D8292FE23A58}" type="presOf" srcId="{48D31E55-3DE9-4C84-847B-1E8A434064E5}" destId="{7CC37F3D-0A80-49BB-A971-6B393D4E18F9}" srcOrd="0" destOrd="0" presId="urn:microsoft.com/office/officeart/2005/8/layout/vList2"/>
    <dgm:cxn modelId="{AD8FB760-BEB1-4B8A-9786-79131F540675}" type="presParOf" srcId="{A79ACD79-8B78-496D-A311-70C9E7E72E76}" destId="{C62AE499-5317-4DB2-AC3A-E9738A57CC9D}" srcOrd="0" destOrd="0" presId="urn:microsoft.com/office/officeart/2005/8/layout/vList2"/>
    <dgm:cxn modelId="{924AE06F-D865-894C-9830-4C540B60C3F2}" type="presParOf" srcId="{A79ACD79-8B78-496D-A311-70C9E7E72E76}" destId="{48B90CF4-80DA-4D40-B7DF-9EECB3667285}" srcOrd="1" destOrd="0" presId="urn:microsoft.com/office/officeart/2005/8/layout/vList2"/>
    <dgm:cxn modelId="{84746A16-376C-4303-9C3E-D478F016DF44}" type="presParOf" srcId="{A79ACD79-8B78-496D-A311-70C9E7E72E76}" destId="{72591BE6-B690-4FB7-AD7D-AD2315797FA7}" srcOrd="2" destOrd="0" presId="urn:microsoft.com/office/officeart/2005/8/layout/vList2"/>
    <dgm:cxn modelId="{1D1CF045-4400-45D5-A7FF-6784A4FF564F}" type="presParOf" srcId="{A79ACD79-8B78-496D-A311-70C9E7E72E76}" destId="{42319651-50AC-4324-A35B-BA8CBF35C22A}" srcOrd="3" destOrd="0" presId="urn:microsoft.com/office/officeart/2005/8/layout/vList2"/>
    <dgm:cxn modelId="{874E103B-E6C8-4D1F-B37B-D5A2F236D95D}" type="presParOf" srcId="{A79ACD79-8B78-496D-A311-70C9E7E72E76}" destId="{7CC37F3D-0A80-49BB-A971-6B393D4E18F9}" srcOrd="4" destOrd="0" presId="urn:microsoft.com/office/officeart/2005/8/layout/vList2"/>
    <dgm:cxn modelId="{9604DE5D-E5EF-4751-B426-E2C5D250CEFE}" type="presParOf" srcId="{A79ACD79-8B78-496D-A311-70C9E7E72E76}" destId="{3BEEAC33-8C91-4879-9F7A-CDF7E5B881A1}" srcOrd="5" destOrd="0" presId="urn:microsoft.com/office/officeart/2005/8/layout/vList2"/>
    <dgm:cxn modelId="{B54F5FCA-C791-4E98-97ED-F80D42611C7A}" type="presParOf" srcId="{A79ACD79-8B78-496D-A311-70C9E7E72E76}" destId="{A49ECAB7-5939-4CE5-9717-942762BC3259}" srcOrd="6" destOrd="0" presId="urn:microsoft.com/office/officeart/2005/8/layout/vList2"/>
    <dgm:cxn modelId="{A73BD30D-E8A8-6743-8F56-C60A48BC5072}" type="presParOf" srcId="{A79ACD79-8B78-496D-A311-70C9E7E72E76}" destId="{E0168616-C937-49C7-8D0C-6D6AE7E620EE}" srcOrd="7" destOrd="0" presId="urn:microsoft.com/office/officeart/2005/8/layout/vList2"/>
    <dgm:cxn modelId="{1C9A1F0A-246A-4E6A-96EF-22949C182DBC}" type="presParOf" srcId="{A79ACD79-8B78-496D-A311-70C9E7E72E76}" destId="{72D9851C-B0B7-40E4-A08B-05A6C9FE26EC}" srcOrd="8" destOrd="0" presId="urn:microsoft.com/office/officeart/2005/8/layout/vList2"/>
    <dgm:cxn modelId="{1BEA6435-75B5-C341-911B-04490FB164F3}" type="presParOf" srcId="{A79ACD79-8B78-496D-A311-70C9E7E72E76}" destId="{8E7ACA06-615F-3145-A0CE-69523ED3DD19}"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59426-90FF-4E26-9014-372380012A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6E02ECE-AF47-44C3-B17E-A3D315429FDA}">
      <dgm:prSet phldrT="[Text]" phldr="0"/>
      <dgm:spPr/>
      <dgm:t>
        <a:bodyPr/>
        <a:lstStyle/>
        <a:p>
          <a:r>
            <a:rPr lang="en-US"/>
            <a:t>TRANSPORTATION</a:t>
          </a:r>
        </a:p>
      </dgm:t>
    </dgm:pt>
    <dgm:pt modelId="{BEB01331-863E-4EEC-93C2-FBFBEF2D5D60}" type="parTrans" cxnId="{6D37187F-4586-467A-964D-976A6B5221F6}">
      <dgm:prSet/>
      <dgm:spPr/>
      <dgm:t>
        <a:bodyPr/>
        <a:lstStyle/>
        <a:p>
          <a:endParaRPr lang="en-US"/>
        </a:p>
      </dgm:t>
    </dgm:pt>
    <dgm:pt modelId="{F0687927-7DCB-44C0-A990-FFD0DA1C6D5B}" type="sibTrans" cxnId="{6D37187F-4586-467A-964D-976A6B5221F6}">
      <dgm:prSet/>
      <dgm:spPr/>
      <dgm:t>
        <a:bodyPr/>
        <a:lstStyle/>
        <a:p>
          <a:endParaRPr lang="en-US"/>
        </a:p>
      </dgm:t>
    </dgm:pt>
    <dgm:pt modelId="{EA819C21-7C86-41A6-B938-3AD01C4E78E5}">
      <dgm:prSet phldrT="[Text]" phldr="0"/>
      <dgm:spPr/>
      <dgm:t>
        <a:bodyPr/>
        <a:lstStyle/>
        <a:p>
          <a:pPr rtl="0"/>
          <a:r>
            <a:rPr lang="en-US"/>
            <a:t>Long distances </a:t>
          </a:r>
          <a:endParaRPr lang="en-US" dirty="0"/>
        </a:p>
      </dgm:t>
    </dgm:pt>
    <dgm:pt modelId="{B310F02D-1672-43C0-B25E-1A84D5E69C35}" type="parTrans" cxnId="{0BBB0AE6-8079-46BA-A196-C3A9A4AED216}">
      <dgm:prSet/>
      <dgm:spPr/>
      <dgm:t>
        <a:bodyPr/>
        <a:lstStyle/>
        <a:p>
          <a:endParaRPr lang="en-US"/>
        </a:p>
      </dgm:t>
    </dgm:pt>
    <dgm:pt modelId="{E22C70F7-A233-4E33-BA88-45D719FF1712}" type="sibTrans" cxnId="{0BBB0AE6-8079-46BA-A196-C3A9A4AED216}">
      <dgm:prSet/>
      <dgm:spPr/>
      <dgm:t>
        <a:bodyPr/>
        <a:lstStyle/>
        <a:p>
          <a:endParaRPr lang="en-US"/>
        </a:p>
      </dgm:t>
    </dgm:pt>
    <dgm:pt modelId="{49FF4E4F-4EA6-49DB-93BB-7EE1936A9AEC}">
      <dgm:prSet phldrT="[Text]" phldr="0"/>
      <dgm:spPr/>
      <dgm:t>
        <a:bodyPr/>
        <a:lstStyle/>
        <a:p>
          <a:pPr rtl="0"/>
          <a:r>
            <a:rPr lang="en-US"/>
            <a:t>INTERPRETATION &amp; TRANSLATION</a:t>
          </a:r>
        </a:p>
      </dgm:t>
    </dgm:pt>
    <dgm:pt modelId="{CEEC756A-173F-480C-8E86-168C229D03DC}" type="parTrans" cxnId="{E4C8DB21-E8E5-4BAA-9661-08FC85FE35D1}">
      <dgm:prSet/>
      <dgm:spPr/>
      <dgm:t>
        <a:bodyPr/>
        <a:lstStyle/>
        <a:p>
          <a:endParaRPr lang="en-US"/>
        </a:p>
      </dgm:t>
    </dgm:pt>
    <dgm:pt modelId="{3E9DD68A-87DD-4119-B8CA-C6D810F45423}" type="sibTrans" cxnId="{E4C8DB21-E8E5-4BAA-9661-08FC85FE35D1}">
      <dgm:prSet/>
      <dgm:spPr/>
      <dgm:t>
        <a:bodyPr/>
        <a:lstStyle/>
        <a:p>
          <a:endParaRPr lang="en-US"/>
        </a:p>
      </dgm:t>
    </dgm:pt>
    <dgm:pt modelId="{D2C581A3-8F08-4677-964A-DB06EB7ACF31}">
      <dgm:prSet phldrT="[Text]" phldr="0"/>
      <dgm:spPr/>
      <dgm:t>
        <a:bodyPr/>
        <a:lstStyle/>
        <a:p>
          <a:pPr rtl="0"/>
          <a:r>
            <a:rPr lang="en-US" dirty="0"/>
            <a:t>Reliance on bilingual staff who aren't certified employers</a:t>
          </a:r>
        </a:p>
      </dgm:t>
    </dgm:pt>
    <dgm:pt modelId="{7D33AF5A-2442-4C47-A63F-96A5D03D2269}" type="parTrans" cxnId="{8B802DB2-97DA-48BB-A3B4-8559F16F2917}">
      <dgm:prSet/>
      <dgm:spPr/>
      <dgm:t>
        <a:bodyPr/>
        <a:lstStyle/>
        <a:p>
          <a:endParaRPr lang="en-US"/>
        </a:p>
      </dgm:t>
    </dgm:pt>
    <dgm:pt modelId="{D5DA953D-A1C6-4399-8C6B-F4E4AD9DE3BD}" type="sibTrans" cxnId="{8B802DB2-97DA-48BB-A3B4-8559F16F2917}">
      <dgm:prSet/>
      <dgm:spPr/>
      <dgm:t>
        <a:bodyPr/>
        <a:lstStyle/>
        <a:p>
          <a:endParaRPr lang="en-US"/>
        </a:p>
      </dgm:t>
    </dgm:pt>
    <dgm:pt modelId="{F4E784F6-6F43-4205-8295-E703F89720EA}">
      <dgm:prSet phldr="0"/>
      <dgm:spPr/>
      <dgm:t>
        <a:bodyPr/>
        <a:lstStyle/>
        <a:p>
          <a:r>
            <a:rPr lang="en-US"/>
            <a:t>COMMUNICATION</a:t>
          </a:r>
        </a:p>
      </dgm:t>
    </dgm:pt>
    <dgm:pt modelId="{192EBF38-4142-442E-BE46-431CA0291222}" type="parTrans" cxnId="{6B55F8CB-E726-4B6E-BCD4-1B0CD22898E1}">
      <dgm:prSet/>
      <dgm:spPr/>
      <dgm:t>
        <a:bodyPr/>
        <a:lstStyle/>
        <a:p>
          <a:endParaRPr lang="en-US"/>
        </a:p>
      </dgm:t>
    </dgm:pt>
    <dgm:pt modelId="{D2A7865B-8C57-4FAF-90D6-56556FC82CA6}" type="sibTrans" cxnId="{6B55F8CB-E726-4B6E-BCD4-1B0CD22898E1}">
      <dgm:prSet/>
      <dgm:spPr/>
      <dgm:t>
        <a:bodyPr/>
        <a:lstStyle/>
        <a:p>
          <a:endParaRPr lang="en-US"/>
        </a:p>
      </dgm:t>
    </dgm:pt>
    <dgm:pt modelId="{C1162B3D-6462-45BB-9592-65FE12AD53E3}">
      <dgm:prSet phldr="0"/>
      <dgm:spPr/>
      <dgm:t>
        <a:bodyPr/>
        <a:lstStyle/>
        <a:p>
          <a:pPr rtl="0"/>
          <a:r>
            <a:rPr lang="en-US"/>
            <a:t>Unstable phone access/limited cell service</a:t>
          </a:r>
          <a:endParaRPr lang="en-US" dirty="0"/>
        </a:p>
      </dgm:t>
    </dgm:pt>
    <dgm:pt modelId="{E2596855-26E4-4663-95C8-155E69FFF983}" type="parTrans" cxnId="{B1F05BA5-8EED-46CC-AC49-7778B967A0E1}">
      <dgm:prSet/>
      <dgm:spPr/>
      <dgm:t>
        <a:bodyPr/>
        <a:lstStyle/>
        <a:p>
          <a:endParaRPr lang="en-US"/>
        </a:p>
      </dgm:t>
    </dgm:pt>
    <dgm:pt modelId="{83DB64F9-DB08-402D-937F-2674FA658D4B}" type="sibTrans" cxnId="{B1F05BA5-8EED-46CC-AC49-7778B967A0E1}">
      <dgm:prSet/>
      <dgm:spPr/>
      <dgm:t>
        <a:bodyPr/>
        <a:lstStyle/>
        <a:p>
          <a:endParaRPr lang="en-US"/>
        </a:p>
      </dgm:t>
    </dgm:pt>
    <dgm:pt modelId="{8B9E5657-C437-449C-831E-AAD628BA9FF2}">
      <dgm:prSet phldr="0"/>
      <dgm:spPr/>
      <dgm:t>
        <a:bodyPr/>
        <a:lstStyle/>
        <a:p>
          <a:pPr rtl="0"/>
          <a:r>
            <a:rPr lang="en-US"/>
            <a:t>LANGUAGE-APPROPRIATE MATERIALS</a:t>
          </a:r>
        </a:p>
      </dgm:t>
    </dgm:pt>
    <dgm:pt modelId="{A58FDFB8-4F1A-4D9D-943A-6EE88AB829DA}" type="parTrans" cxnId="{EF4FE063-5076-41BB-ABFC-137ACE1829EA}">
      <dgm:prSet/>
      <dgm:spPr/>
      <dgm:t>
        <a:bodyPr/>
        <a:lstStyle/>
        <a:p>
          <a:endParaRPr lang="en-US"/>
        </a:p>
      </dgm:t>
    </dgm:pt>
    <dgm:pt modelId="{4C349EA3-F2CA-4926-9F1E-62719C8EE04B}" type="sibTrans" cxnId="{EF4FE063-5076-41BB-ABFC-137ACE1829EA}">
      <dgm:prSet/>
      <dgm:spPr/>
      <dgm:t>
        <a:bodyPr/>
        <a:lstStyle/>
        <a:p>
          <a:endParaRPr lang="en-US"/>
        </a:p>
      </dgm:t>
    </dgm:pt>
    <dgm:pt modelId="{D6B8E877-1D39-4F6A-95F2-E37F500DFC0F}">
      <dgm:prSet phldr="0"/>
      <dgm:spPr/>
      <dgm:t>
        <a:bodyPr/>
        <a:lstStyle/>
        <a:p>
          <a:pPr rtl="0"/>
          <a:r>
            <a:rPr lang="en-US"/>
            <a:t>Forms sent home in both English and Spanish</a:t>
          </a:r>
          <a:endParaRPr lang="en-US" dirty="0"/>
        </a:p>
      </dgm:t>
    </dgm:pt>
    <dgm:pt modelId="{65CF5070-C36B-473B-92B9-898165B368AA}" type="parTrans" cxnId="{3943A6DC-FD29-4D80-ADB4-6A70A3EB01B0}">
      <dgm:prSet/>
      <dgm:spPr/>
      <dgm:t>
        <a:bodyPr/>
        <a:lstStyle/>
        <a:p>
          <a:endParaRPr lang="en-US"/>
        </a:p>
      </dgm:t>
    </dgm:pt>
    <dgm:pt modelId="{D4558815-4B6F-4A71-A08F-618F3C32EF5B}" type="sibTrans" cxnId="{3943A6DC-FD29-4D80-ADB4-6A70A3EB01B0}">
      <dgm:prSet/>
      <dgm:spPr/>
      <dgm:t>
        <a:bodyPr/>
        <a:lstStyle/>
        <a:p>
          <a:endParaRPr lang="en-US"/>
        </a:p>
      </dgm:t>
    </dgm:pt>
    <dgm:pt modelId="{8F0DDC3E-4F37-47FB-8ECF-A028BD693920}">
      <dgm:prSet phldr="0"/>
      <dgm:spPr/>
      <dgm:t>
        <a:bodyPr/>
        <a:lstStyle/>
        <a:p>
          <a:pPr rtl="0"/>
          <a:r>
            <a:rPr lang="en-US"/>
            <a:t>ACCESS TO MULTILINGUAL PROFESSIONALS</a:t>
          </a:r>
        </a:p>
      </dgm:t>
    </dgm:pt>
    <dgm:pt modelId="{065DA5F5-63B7-48BE-A9C9-889C1B7F74EA}" type="parTrans" cxnId="{98F91934-8276-492A-9E2D-C37ECF276E9E}">
      <dgm:prSet/>
      <dgm:spPr/>
      <dgm:t>
        <a:bodyPr/>
        <a:lstStyle/>
        <a:p>
          <a:endParaRPr lang="en-US"/>
        </a:p>
      </dgm:t>
    </dgm:pt>
    <dgm:pt modelId="{BDC119D6-0571-456E-9C5A-6A41951E928E}" type="sibTrans" cxnId="{98F91934-8276-492A-9E2D-C37ECF276E9E}">
      <dgm:prSet/>
      <dgm:spPr/>
      <dgm:t>
        <a:bodyPr/>
        <a:lstStyle/>
        <a:p>
          <a:endParaRPr lang="en-US"/>
        </a:p>
      </dgm:t>
    </dgm:pt>
    <dgm:pt modelId="{07EB45B7-1D90-4E56-9B91-F096C7C96A89}">
      <dgm:prSet phldr="0"/>
      <dgm:spPr/>
      <dgm:t>
        <a:bodyPr/>
        <a:lstStyle/>
        <a:p>
          <a:pPr rtl="0"/>
          <a:r>
            <a:rPr lang="en-US"/>
            <a:t>Shortage of Spanish-speaking professionals</a:t>
          </a:r>
          <a:endParaRPr lang="en-US" dirty="0"/>
        </a:p>
      </dgm:t>
    </dgm:pt>
    <dgm:pt modelId="{A1FEDF05-D443-47F8-8654-651975029EFA}" type="parTrans" cxnId="{95901725-EFBE-46CD-9F50-8CFCC3B68786}">
      <dgm:prSet/>
      <dgm:spPr/>
      <dgm:t>
        <a:bodyPr/>
        <a:lstStyle/>
        <a:p>
          <a:endParaRPr lang="en-US"/>
        </a:p>
      </dgm:t>
    </dgm:pt>
    <dgm:pt modelId="{5B32EEA6-4249-4181-9FCB-E4D87DFA2924}" type="sibTrans" cxnId="{95901725-EFBE-46CD-9F50-8CFCC3B68786}">
      <dgm:prSet/>
      <dgm:spPr/>
      <dgm:t>
        <a:bodyPr/>
        <a:lstStyle/>
        <a:p>
          <a:endParaRPr lang="en-US"/>
        </a:p>
      </dgm:t>
    </dgm:pt>
    <dgm:pt modelId="{2A896D10-F87B-44CC-A9A8-9EA990049E1B}">
      <dgm:prSet phldr="0"/>
      <dgm:spPr/>
      <dgm:t>
        <a:bodyPr/>
        <a:lstStyle/>
        <a:p>
          <a:pPr rtl="0"/>
          <a:r>
            <a:rPr lang="en-US"/>
            <a:t>ACCESS TO CULTURALLY-APPROPRIATE CARE</a:t>
          </a:r>
        </a:p>
      </dgm:t>
    </dgm:pt>
    <dgm:pt modelId="{419E2B46-49A0-4D46-875F-D0AD30034AFE}" type="parTrans" cxnId="{DC032093-F821-40EB-B76A-988861D9E6BB}">
      <dgm:prSet/>
      <dgm:spPr/>
      <dgm:t>
        <a:bodyPr/>
        <a:lstStyle/>
        <a:p>
          <a:endParaRPr lang="en-US"/>
        </a:p>
      </dgm:t>
    </dgm:pt>
    <dgm:pt modelId="{79D9D20E-2168-48E7-9525-E34D5403430C}" type="sibTrans" cxnId="{DC032093-F821-40EB-B76A-988861D9E6BB}">
      <dgm:prSet/>
      <dgm:spPr/>
      <dgm:t>
        <a:bodyPr/>
        <a:lstStyle/>
        <a:p>
          <a:endParaRPr lang="en-US"/>
        </a:p>
      </dgm:t>
    </dgm:pt>
    <dgm:pt modelId="{10E478D2-6DBC-4E11-8883-2085988AFDEF}">
      <dgm:prSet phldr="0"/>
      <dgm:spPr/>
      <dgm:t>
        <a:bodyPr/>
        <a:lstStyle/>
        <a:p>
          <a:pPr rtl="0"/>
          <a:r>
            <a:rPr lang="en-US"/>
            <a:t>Trust through rapport-</a:t>
          </a:r>
          <a:r>
            <a:rPr lang="en-US" err="1"/>
            <a:t>buil</a:t>
          </a:r>
          <a:r>
            <a:rPr lang="en-US"/>
            <a:t>ding</a:t>
          </a:r>
          <a:endParaRPr lang="en-US" dirty="0"/>
        </a:p>
      </dgm:t>
    </dgm:pt>
    <dgm:pt modelId="{D10719F0-7139-4AC6-A2D6-D577F2B351FB}" type="parTrans" cxnId="{14CC543A-06A5-45DF-85FA-15634BCCD37C}">
      <dgm:prSet/>
      <dgm:spPr/>
      <dgm:t>
        <a:bodyPr/>
        <a:lstStyle/>
        <a:p>
          <a:endParaRPr lang="en-US"/>
        </a:p>
      </dgm:t>
    </dgm:pt>
    <dgm:pt modelId="{66CE55D1-70F8-4087-8B8E-0DA78BE82C99}" type="sibTrans" cxnId="{14CC543A-06A5-45DF-85FA-15634BCCD37C}">
      <dgm:prSet/>
      <dgm:spPr/>
      <dgm:t>
        <a:bodyPr/>
        <a:lstStyle/>
        <a:p>
          <a:endParaRPr lang="en-US"/>
        </a:p>
      </dgm:t>
    </dgm:pt>
    <dgm:pt modelId="{846A9FC6-3BDB-44C1-BFDC-05E86609BE25}">
      <dgm:prSet phldr="0"/>
      <dgm:spPr/>
      <dgm:t>
        <a:bodyPr/>
        <a:lstStyle/>
        <a:p>
          <a:pPr rtl="0"/>
          <a:r>
            <a:rPr lang="en-US"/>
            <a:t>ACCESS TO HEALTHCARE</a:t>
          </a:r>
        </a:p>
      </dgm:t>
    </dgm:pt>
    <dgm:pt modelId="{8D1B2654-E922-4575-BB8A-4B9C8CFA8A42}" type="parTrans" cxnId="{EA42B429-3A86-4D30-9908-253947E7338F}">
      <dgm:prSet/>
      <dgm:spPr/>
      <dgm:t>
        <a:bodyPr/>
        <a:lstStyle/>
        <a:p>
          <a:endParaRPr lang="en-US"/>
        </a:p>
      </dgm:t>
    </dgm:pt>
    <dgm:pt modelId="{A4401A2B-2669-48B8-ABD4-283C357E1CF5}" type="sibTrans" cxnId="{EA42B429-3A86-4D30-9908-253947E7338F}">
      <dgm:prSet/>
      <dgm:spPr/>
      <dgm:t>
        <a:bodyPr/>
        <a:lstStyle/>
        <a:p>
          <a:endParaRPr lang="en-US"/>
        </a:p>
      </dgm:t>
    </dgm:pt>
    <dgm:pt modelId="{D56B7F3B-638A-4C45-9324-107FB2EB317B}">
      <dgm:prSet phldr="0"/>
      <dgm:spPr/>
      <dgm:t>
        <a:bodyPr/>
        <a:lstStyle/>
        <a:p>
          <a:pPr rtl="0"/>
          <a:r>
            <a:rPr lang="en-US" dirty="0"/>
            <a:t>High cost</a:t>
          </a:r>
        </a:p>
      </dgm:t>
    </dgm:pt>
    <dgm:pt modelId="{08A8F797-7BFC-4126-8692-E41E2463036C}" type="parTrans" cxnId="{43E9CAFE-3FE9-4637-9927-43679AF4AC24}">
      <dgm:prSet/>
      <dgm:spPr/>
      <dgm:t>
        <a:bodyPr/>
        <a:lstStyle/>
        <a:p>
          <a:endParaRPr lang="en-US"/>
        </a:p>
      </dgm:t>
    </dgm:pt>
    <dgm:pt modelId="{D400EF79-38AD-488B-BF69-7A7E3A1C5F9B}" type="sibTrans" cxnId="{43E9CAFE-3FE9-4637-9927-43679AF4AC24}">
      <dgm:prSet/>
      <dgm:spPr/>
      <dgm:t>
        <a:bodyPr/>
        <a:lstStyle/>
        <a:p>
          <a:endParaRPr lang="en-US"/>
        </a:p>
      </dgm:t>
    </dgm:pt>
    <dgm:pt modelId="{31625E8C-A0B4-42A9-BFDF-D8443508BC35}">
      <dgm:prSet phldr="0"/>
      <dgm:spPr/>
      <dgm:t>
        <a:bodyPr/>
        <a:lstStyle/>
        <a:p>
          <a:r>
            <a:rPr lang="en-US"/>
            <a:t>EDUCATION</a:t>
          </a:r>
        </a:p>
      </dgm:t>
    </dgm:pt>
    <dgm:pt modelId="{82FA0EB4-6BB0-4BC8-B548-DBF2C9AFDD1D}" type="parTrans" cxnId="{4B2E89CD-8D3F-46A1-AE8F-579643991A66}">
      <dgm:prSet/>
      <dgm:spPr/>
      <dgm:t>
        <a:bodyPr/>
        <a:lstStyle/>
        <a:p>
          <a:endParaRPr lang="en-US"/>
        </a:p>
      </dgm:t>
    </dgm:pt>
    <dgm:pt modelId="{B3516F62-42C4-479F-ACC2-9059FEC4C0D1}" type="sibTrans" cxnId="{4B2E89CD-8D3F-46A1-AE8F-579643991A66}">
      <dgm:prSet/>
      <dgm:spPr/>
      <dgm:t>
        <a:bodyPr/>
        <a:lstStyle/>
        <a:p>
          <a:endParaRPr lang="en-US"/>
        </a:p>
      </dgm:t>
    </dgm:pt>
    <dgm:pt modelId="{3DBF8516-024A-4516-A82B-EE68DAF7C871}">
      <dgm:prSet phldr="0"/>
      <dgm:spPr/>
      <dgm:t>
        <a:bodyPr/>
        <a:lstStyle/>
        <a:p>
          <a:pPr rtl="0"/>
          <a:r>
            <a:rPr lang="en-US"/>
            <a:t>Access to free public education</a:t>
          </a:r>
          <a:endParaRPr lang="en-US" dirty="0"/>
        </a:p>
      </dgm:t>
    </dgm:pt>
    <dgm:pt modelId="{D43C84E6-B79F-4CBE-9F02-2C207B46D10E}" type="parTrans" cxnId="{71A25A14-6071-4BD2-9DFE-D10645278DF9}">
      <dgm:prSet/>
      <dgm:spPr/>
      <dgm:t>
        <a:bodyPr/>
        <a:lstStyle/>
        <a:p>
          <a:endParaRPr lang="en-US"/>
        </a:p>
      </dgm:t>
    </dgm:pt>
    <dgm:pt modelId="{9D20C0F9-FB7B-405C-B9F0-AAF8F7A1C701}" type="sibTrans" cxnId="{71A25A14-6071-4BD2-9DFE-D10645278DF9}">
      <dgm:prSet/>
      <dgm:spPr/>
      <dgm:t>
        <a:bodyPr/>
        <a:lstStyle/>
        <a:p>
          <a:endParaRPr lang="en-US"/>
        </a:p>
      </dgm:t>
    </dgm:pt>
    <dgm:pt modelId="{BA16BDA2-3041-423F-912A-DC69895B9E51}">
      <dgm:prSet phldr="0"/>
      <dgm:spPr/>
      <dgm:t>
        <a:bodyPr/>
        <a:lstStyle/>
        <a:p>
          <a:r>
            <a:rPr lang="en-US" dirty="0"/>
            <a:t>FINANCIAL</a:t>
          </a:r>
        </a:p>
      </dgm:t>
    </dgm:pt>
    <dgm:pt modelId="{05561E90-BDF3-4CE9-900F-C9237899B6B3}" type="parTrans" cxnId="{F16F76B1-5EE9-4E80-A482-6D18243E1B9E}">
      <dgm:prSet/>
      <dgm:spPr/>
      <dgm:t>
        <a:bodyPr/>
        <a:lstStyle/>
        <a:p>
          <a:endParaRPr lang="en-US"/>
        </a:p>
      </dgm:t>
    </dgm:pt>
    <dgm:pt modelId="{03ED4829-FA43-42F3-BE97-26643E3EF237}" type="sibTrans" cxnId="{F16F76B1-5EE9-4E80-A482-6D18243E1B9E}">
      <dgm:prSet/>
      <dgm:spPr/>
      <dgm:t>
        <a:bodyPr/>
        <a:lstStyle/>
        <a:p>
          <a:endParaRPr lang="en-US"/>
        </a:p>
      </dgm:t>
    </dgm:pt>
    <dgm:pt modelId="{0468D15D-31A9-4F0A-A68B-F231B5262F40}">
      <dgm:prSet phldr="0"/>
      <dgm:spPr/>
      <dgm:t>
        <a:bodyPr/>
        <a:lstStyle/>
        <a:p>
          <a:pPr rtl="0"/>
          <a:r>
            <a:rPr lang="en-US"/>
            <a:t>Limited access to insurance benefits</a:t>
          </a:r>
          <a:endParaRPr lang="en-US" dirty="0"/>
        </a:p>
      </dgm:t>
    </dgm:pt>
    <dgm:pt modelId="{C024657B-53F4-41A3-9EAF-81F1F3DBC95D}" type="parTrans" cxnId="{DF53A0B6-D2E5-4C6D-8DEC-670B9A8FCC05}">
      <dgm:prSet/>
      <dgm:spPr/>
      <dgm:t>
        <a:bodyPr/>
        <a:lstStyle/>
        <a:p>
          <a:endParaRPr lang="en-US"/>
        </a:p>
      </dgm:t>
    </dgm:pt>
    <dgm:pt modelId="{254F0405-16A8-4AFD-9A1C-F600047E87BE}" type="sibTrans" cxnId="{DF53A0B6-D2E5-4C6D-8DEC-670B9A8FCC05}">
      <dgm:prSet/>
      <dgm:spPr/>
      <dgm:t>
        <a:bodyPr/>
        <a:lstStyle/>
        <a:p>
          <a:endParaRPr lang="en-US"/>
        </a:p>
      </dgm:t>
    </dgm:pt>
    <dgm:pt modelId="{D3A1B63B-2415-4C8C-8A37-1216290A0606}">
      <dgm:prSet phldr="0"/>
      <dgm:spPr/>
      <dgm:t>
        <a:bodyPr/>
        <a:lstStyle/>
        <a:p>
          <a:r>
            <a:rPr lang="en-US"/>
            <a:t>STRENGTHS</a:t>
          </a:r>
        </a:p>
      </dgm:t>
    </dgm:pt>
    <dgm:pt modelId="{B1E51E87-F0D7-4A94-B036-8821EF4891FE}" type="parTrans" cxnId="{FB6C843B-2FD6-4930-963F-A42FC5C623F3}">
      <dgm:prSet/>
      <dgm:spPr/>
      <dgm:t>
        <a:bodyPr/>
        <a:lstStyle/>
        <a:p>
          <a:endParaRPr lang="en-US"/>
        </a:p>
      </dgm:t>
    </dgm:pt>
    <dgm:pt modelId="{A613E62B-9667-4B8B-A368-9AB7123B7A52}" type="sibTrans" cxnId="{FB6C843B-2FD6-4930-963F-A42FC5C623F3}">
      <dgm:prSet/>
      <dgm:spPr/>
      <dgm:t>
        <a:bodyPr/>
        <a:lstStyle/>
        <a:p>
          <a:endParaRPr lang="en-US"/>
        </a:p>
      </dgm:t>
    </dgm:pt>
    <dgm:pt modelId="{7FB05681-6A87-4B01-8AF8-D0B9AA236AE4}">
      <dgm:prSet phldr="0"/>
      <dgm:spPr/>
      <dgm:t>
        <a:bodyPr/>
        <a:lstStyle/>
        <a:p>
          <a:pPr rtl="0"/>
          <a:r>
            <a:rPr lang="en-US" dirty="0"/>
            <a:t>Community networks &amp; resources</a:t>
          </a:r>
        </a:p>
      </dgm:t>
    </dgm:pt>
    <dgm:pt modelId="{85861D18-E595-4935-8F56-FB6E28F69F42}" type="parTrans" cxnId="{55615655-5FAA-43FA-A71D-1E2D629A724F}">
      <dgm:prSet/>
      <dgm:spPr/>
      <dgm:t>
        <a:bodyPr/>
        <a:lstStyle/>
        <a:p>
          <a:endParaRPr lang="en-US"/>
        </a:p>
      </dgm:t>
    </dgm:pt>
    <dgm:pt modelId="{17492772-04A5-4FDE-93BF-C959A2AAB6A5}" type="sibTrans" cxnId="{55615655-5FAA-43FA-A71D-1E2D629A724F}">
      <dgm:prSet/>
      <dgm:spPr/>
      <dgm:t>
        <a:bodyPr/>
        <a:lstStyle/>
        <a:p>
          <a:endParaRPr lang="en-US"/>
        </a:p>
      </dgm:t>
    </dgm:pt>
    <dgm:pt modelId="{FFABB35D-0610-42FB-A44A-1A5B02E98508}">
      <dgm:prSet phldr="0"/>
      <dgm:spPr/>
      <dgm:t>
        <a:bodyPr/>
        <a:lstStyle/>
        <a:p>
          <a:pPr rtl="0"/>
          <a:r>
            <a:rPr lang="en-US"/>
            <a:t>Lack of public transportation</a:t>
          </a:r>
          <a:endParaRPr lang="en-US" dirty="0"/>
        </a:p>
      </dgm:t>
    </dgm:pt>
    <dgm:pt modelId="{931B8A4B-F980-4FBF-88B0-D205AA750F39}" type="parTrans" cxnId="{36D0CFFE-3A0B-43B7-93C2-04B24EED3DD2}">
      <dgm:prSet/>
      <dgm:spPr/>
      <dgm:t>
        <a:bodyPr/>
        <a:lstStyle/>
        <a:p>
          <a:endParaRPr lang="en-US"/>
        </a:p>
      </dgm:t>
    </dgm:pt>
    <dgm:pt modelId="{E6B1E0E7-2E0E-4A60-A674-ECB635CA09E0}" type="sibTrans" cxnId="{36D0CFFE-3A0B-43B7-93C2-04B24EED3DD2}">
      <dgm:prSet/>
      <dgm:spPr/>
      <dgm:t>
        <a:bodyPr/>
        <a:lstStyle/>
        <a:p>
          <a:endParaRPr lang="en-US"/>
        </a:p>
      </dgm:t>
    </dgm:pt>
    <dgm:pt modelId="{A0F496F5-25CC-49E6-8555-190B525D5F80}">
      <dgm:prSet phldr="0"/>
      <dgm:spPr/>
      <dgm:t>
        <a:bodyPr/>
        <a:lstStyle/>
        <a:p>
          <a:pPr rtl="0"/>
          <a:r>
            <a:rPr lang="en-US"/>
            <a:t>Fear/avoidance of driving</a:t>
          </a:r>
          <a:endParaRPr lang="en-US" dirty="0"/>
        </a:p>
      </dgm:t>
    </dgm:pt>
    <dgm:pt modelId="{6652F293-F46A-41E9-9279-E337ADB7B893}" type="parTrans" cxnId="{900ED551-5874-4297-829D-020C309BD524}">
      <dgm:prSet/>
      <dgm:spPr/>
      <dgm:t>
        <a:bodyPr/>
        <a:lstStyle/>
        <a:p>
          <a:endParaRPr lang="en-US"/>
        </a:p>
      </dgm:t>
    </dgm:pt>
    <dgm:pt modelId="{D01D8806-4206-48D9-9784-5D064E524F57}" type="sibTrans" cxnId="{900ED551-5874-4297-829D-020C309BD524}">
      <dgm:prSet/>
      <dgm:spPr/>
      <dgm:t>
        <a:bodyPr/>
        <a:lstStyle/>
        <a:p>
          <a:endParaRPr lang="en-US"/>
        </a:p>
      </dgm:t>
    </dgm:pt>
    <dgm:pt modelId="{6D150733-F938-462E-840B-1D0E18E080F2}">
      <dgm:prSet phldr="0"/>
      <dgm:spPr/>
      <dgm:t>
        <a:bodyPr/>
        <a:lstStyle/>
        <a:p>
          <a:pPr rtl="0"/>
          <a:r>
            <a:rPr lang="en-US" dirty="0"/>
            <a:t>Live interpreters are more effective than automated</a:t>
          </a:r>
        </a:p>
      </dgm:t>
    </dgm:pt>
    <dgm:pt modelId="{75C07B72-9D6A-4139-8A94-F7FDE6DFE2B8}" type="parTrans" cxnId="{6B1666F9-8691-49AF-A19E-C2137F700D1C}">
      <dgm:prSet/>
      <dgm:spPr/>
      <dgm:t>
        <a:bodyPr/>
        <a:lstStyle/>
        <a:p>
          <a:endParaRPr lang="en-US"/>
        </a:p>
      </dgm:t>
    </dgm:pt>
    <dgm:pt modelId="{F6CE6BD7-4F11-4F42-A591-527A6147A554}" type="sibTrans" cxnId="{6B1666F9-8691-49AF-A19E-C2137F700D1C}">
      <dgm:prSet/>
      <dgm:spPr/>
      <dgm:t>
        <a:bodyPr/>
        <a:lstStyle/>
        <a:p>
          <a:endParaRPr lang="en-US"/>
        </a:p>
      </dgm:t>
    </dgm:pt>
    <dgm:pt modelId="{DF261086-FD0D-46CF-A986-68D58937C0FD}">
      <dgm:prSet phldr="0"/>
      <dgm:spPr/>
      <dgm:t>
        <a:bodyPr/>
        <a:lstStyle/>
        <a:p>
          <a:pPr rtl="0"/>
          <a:r>
            <a:rPr lang="en-US"/>
            <a:t>Availability of interpretation services</a:t>
          </a:r>
          <a:endParaRPr lang="en-US" dirty="0"/>
        </a:p>
      </dgm:t>
    </dgm:pt>
    <dgm:pt modelId="{A5E35BAA-C042-470A-97CB-452AB6F1298E}" type="parTrans" cxnId="{C02ED642-711C-4799-A91B-D5EC243F5EB8}">
      <dgm:prSet/>
      <dgm:spPr/>
      <dgm:t>
        <a:bodyPr/>
        <a:lstStyle/>
        <a:p>
          <a:endParaRPr lang="en-US"/>
        </a:p>
      </dgm:t>
    </dgm:pt>
    <dgm:pt modelId="{FCD6233A-1279-4AC0-8918-BB9875E865CD}" type="sibTrans" cxnId="{C02ED642-711C-4799-A91B-D5EC243F5EB8}">
      <dgm:prSet/>
      <dgm:spPr/>
      <dgm:t>
        <a:bodyPr/>
        <a:lstStyle/>
        <a:p>
          <a:endParaRPr lang="en-US"/>
        </a:p>
      </dgm:t>
    </dgm:pt>
    <dgm:pt modelId="{186E121C-D357-4663-9A06-89B7AD293188}">
      <dgm:prSet phldr="0"/>
      <dgm:spPr/>
      <dgm:t>
        <a:bodyPr/>
        <a:lstStyle/>
        <a:p>
          <a:pPr rtl="0"/>
          <a:r>
            <a:rPr lang="en-US"/>
            <a:t>Risk of poor interpretation</a:t>
          </a:r>
          <a:endParaRPr lang="en-US" dirty="0"/>
        </a:p>
      </dgm:t>
    </dgm:pt>
    <dgm:pt modelId="{6EF1DF6D-69BB-4AB1-9D2D-8258CDABEA44}" type="parTrans" cxnId="{B4FA773B-DB96-41A1-A63D-CF6930CBB1D8}">
      <dgm:prSet/>
      <dgm:spPr/>
      <dgm:t>
        <a:bodyPr/>
        <a:lstStyle/>
        <a:p>
          <a:endParaRPr lang="en-US"/>
        </a:p>
      </dgm:t>
    </dgm:pt>
    <dgm:pt modelId="{848B834F-4ACA-4564-9200-D323EEBED592}" type="sibTrans" cxnId="{B4FA773B-DB96-41A1-A63D-CF6930CBB1D8}">
      <dgm:prSet/>
      <dgm:spPr/>
      <dgm:t>
        <a:bodyPr/>
        <a:lstStyle/>
        <a:p>
          <a:endParaRPr lang="en-US"/>
        </a:p>
      </dgm:t>
    </dgm:pt>
    <dgm:pt modelId="{23917400-C1FF-471B-A3FA-65BB27A1BA6C}">
      <dgm:prSet phldr="0"/>
      <dgm:spPr/>
      <dgm:t>
        <a:bodyPr/>
        <a:lstStyle/>
        <a:p>
          <a:pPr rtl="0"/>
          <a:r>
            <a:rPr lang="en-US" dirty="0">
              <a:latin typeface="Calibri"/>
            </a:rPr>
            <a:t>Concerns with confi</a:t>
          </a:r>
          <a:r>
            <a:rPr lang="en-US">
              <a:latin typeface="Calibri"/>
            </a:rPr>
            <a:t>dentiality and </a:t>
          </a:r>
          <a:r>
            <a:rPr lang="en-US" err="1">
              <a:latin typeface="Calibri"/>
            </a:rPr>
            <a:t>pri</a:t>
          </a:r>
          <a:r>
            <a:rPr lang="en-US">
              <a:latin typeface="Calibri"/>
            </a:rPr>
            <a:t>vacy</a:t>
          </a:r>
          <a:endParaRPr lang="en-US" dirty="0"/>
        </a:p>
      </dgm:t>
    </dgm:pt>
    <dgm:pt modelId="{89CC0214-A706-47A8-997C-A9783B51FDBB}" type="parTrans" cxnId="{9CCA4527-E250-4E7C-84AD-86C1C7E565B9}">
      <dgm:prSet/>
      <dgm:spPr/>
      <dgm:t>
        <a:bodyPr/>
        <a:lstStyle/>
        <a:p>
          <a:endParaRPr lang="en-US"/>
        </a:p>
      </dgm:t>
    </dgm:pt>
    <dgm:pt modelId="{E7CA4F5B-6DF0-4C4B-BBEE-4FDA606CB02E}" type="sibTrans" cxnId="{9CCA4527-E250-4E7C-84AD-86C1C7E565B9}">
      <dgm:prSet/>
      <dgm:spPr/>
      <dgm:t>
        <a:bodyPr/>
        <a:lstStyle/>
        <a:p>
          <a:endParaRPr lang="en-US"/>
        </a:p>
      </dgm:t>
    </dgm:pt>
    <dgm:pt modelId="{0FAF16CD-B84C-42F6-B4E9-850014403C25}">
      <dgm:prSet phldr="0"/>
      <dgm:spPr/>
      <dgm:t>
        <a:bodyPr/>
        <a:lstStyle/>
        <a:p>
          <a:pPr rtl="0"/>
          <a:r>
            <a:rPr lang="en-US" dirty="0"/>
            <a:t>Availability of </a:t>
          </a:r>
          <a:r>
            <a:rPr lang="en-US" dirty="0" err="1"/>
            <a:t>WiFi</a:t>
          </a:r>
          <a:endParaRPr lang="en-US" dirty="0"/>
        </a:p>
      </dgm:t>
    </dgm:pt>
    <dgm:pt modelId="{269B81ED-5785-46EB-B929-A196DD960B36}" type="parTrans" cxnId="{48611882-7AB4-42E4-85DE-5EE4C41E149F}">
      <dgm:prSet/>
      <dgm:spPr/>
      <dgm:t>
        <a:bodyPr/>
        <a:lstStyle/>
        <a:p>
          <a:endParaRPr lang="en-US"/>
        </a:p>
      </dgm:t>
    </dgm:pt>
    <dgm:pt modelId="{23047569-7FB2-4727-9F80-8C6EC3E10504}" type="sibTrans" cxnId="{48611882-7AB4-42E4-85DE-5EE4C41E149F}">
      <dgm:prSet/>
      <dgm:spPr/>
      <dgm:t>
        <a:bodyPr/>
        <a:lstStyle/>
        <a:p>
          <a:endParaRPr lang="en-US"/>
        </a:p>
      </dgm:t>
    </dgm:pt>
    <dgm:pt modelId="{54B53A81-E8BF-4203-BABC-1941CC89B85D}">
      <dgm:prSet phldr="0"/>
      <dgm:spPr/>
      <dgm:t>
        <a:bodyPr/>
        <a:lstStyle/>
        <a:p>
          <a:pPr rtl="0"/>
          <a:r>
            <a:rPr lang="en-US"/>
            <a:t>Overreliance on technology</a:t>
          </a:r>
          <a:endParaRPr lang="en-US" dirty="0"/>
        </a:p>
      </dgm:t>
    </dgm:pt>
    <dgm:pt modelId="{EEE8E8E2-D959-4DAA-9048-D1C9E2BEF049}" type="parTrans" cxnId="{B8F01A6D-C316-4F74-8A8C-D331FE24BC3C}">
      <dgm:prSet/>
      <dgm:spPr/>
      <dgm:t>
        <a:bodyPr/>
        <a:lstStyle/>
        <a:p>
          <a:endParaRPr lang="en-US"/>
        </a:p>
      </dgm:t>
    </dgm:pt>
    <dgm:pt modelId="{95F3FD5F-09A4-4CA3-9F01-AB6B7AE1B2AC}" type="sibTrans" cxnId="{B8F01A6D-C316-4F74-8A8C-D331FE24BC3C}">
      <dgm:prSet/>
      <dgm:spPr/>
      <dgm:t>
        <a:bodyPr/>
        <a:lstStyle/>
        <a:p>
          <a:endParaRPr lang="en-US"/>
        </a:p>
      </dgm:t>
    </dgm:pt>
    <dgm:pt modelId="{44852374-DD06-48F0-8120-FA6AB1417664}">
      <dgm:prSet phldr="0"/>
      <dgm:spPr/>
      <dgm:t>
        <a:bodyPr/>
        <a:lstStyle/>
        <a:p>
          <a:pPr rtl="0"/>
          <a:r>
            <a:rPr lang="en-US" dirty="0"/>
            <a:t>Do no answer unrecognized phone numbers</a:t>
          </a:r>
        </a:p>
      </dgm:t>
    </dgm:pt>
    <dgm:pt modelId="{59FFD3E0-9528-44D2-A711-D8D47485F877}" type="parTrans" cxnId="{3255BBDC-1C91-44D4-81F8-CCDF34860545}">
      <dgm:prSet/>
      <dgm:spPr/>
      <dgm:t>
        <a:bodyPr/>
        <a:lstStyle/>
        <a:p>
          <a:endParaRPr lang="en-US"/>
        </a:p>
      </dgm:t>
    </dgm:pt>
    <dgm:pt modelId="{A4380419-9437-4F56-B393-2C9670F72207}" type="sibTrans" cxnId="{3255BBDC-1C91-44D4-81F8-CCDF34860545}">
      <dgm:prSet/>
      <dgm:spPr/>
      <dgm:t>
        <a:bodyPr/>
        <a:lstStyle/>
        <a:p>
          <a:endParaRPr lang="en-US"/>
        </a:p>
      </dgm:t>
    </dgm:pt>
    <dgm:pt modelId="{4219AD63-1F6F-42DC-B98A-129C18A7D094}">
      <dgm:prSet phldr="0"/>
      <dgm:spPr/>
      <dgm:t>
        <a:bodyPr/>
        <a:lstStyle/>
        <a:p>
          <a:pPr rtl="0"/>
          <a:r>
            <a:rPr lang="en-US" dirty="0"/>
            <a:t>WhatsApp helps, does not use data, only </a:t>
          </a:r>
          <a:r>
            <a:rPr lang="en-US" dirty="0" err="1"/>
            <a:t>WiFi</a:t>
          </a:r>
          <a:endParaRPr lang="en-US" dirty="0"/>
        </a:p>
      </dgm:t>
    </dgm:pt>
    <dgm:pt modelId="{5BEAE72F-E8E8-490E-95DB-779623034A83}" type="parTrans" cxnId="{1C187AAC-F4F7-4807-B851-1BB9DE43547A}">
      <dgm:prSet/>
      <dgm:spPr/>
      <dgm:t>
        <a:bodyPr/>
        <a:lstStyle/>
        <a:p>
          <a:endParaRPr lang="en-US"/>
        </a:p>
      </dgm:t>
    </dgm:pt>
    <dgm:pt modelId="{FD972A84-C27C-45DC-8A55-C1A76B593F6A}" type="sibTrans" cxnId="{1C187AAC-F4F7-4807-B851-1BB9DE43547A}">
      <dgm:prSet/>
      <dgm:spPr/>
      <dgm:t>
        <a:bodyPr/>
        <a:lstStyle/>
        <a:p>
          <a:endParaRPr lang="en-US"/>
        </a:p>
      </dgm:t>
    </dgm:pt>
    <dgm:pt modelId="{E7A6AD8F-77E3-4EAB-B93C-25CED16F084D}">
      <dgm:prSet phldr="0"/>
      <dgm:spPr/>
      <dgm:t>
        <a:bodyPr/>
        <a:lstStyle/>
        <a:p>
          <a:pPr rtl="0"/>
          <a:r>
            <a:rPr lang="en-US" dirty="0"/>
            <a:t>Some parents aren't fluent readers</a:t>
          </a:r>
        </a:p>
      </dgm:t>
    </dgm:pt>
    <dgm:pt modelId="{393848C2-CACA-44F3-A3DC-73D756FF42D3}" type="parTrans" cxnId="{526743CE-8805-4A6D-B04C-3C43B7C7A4FF}">
      <dgm:prSet/>
      <dgm:spPr/>
      <dgm:t>
        <a:bodyPr/>
        <a:lstStyle/>
        <a:p>
          <a:endParaRPr lang="en-US"/>
        </a:p>
      </dgm:t>
    </dgm:pt>
    <dgm:pt modelId="{475C7F36-9512-428A-B36F-0A5C51CB9A35}" type="sibTrans" cxnId="{526743CE-8805-4A6D-B04C-3C43B7C7A4FF}">
      <dgm:prSet/>
      <dgm:spPr/>
      <dgm:t>
        <a:bodyPr/>
        <a:lstStyle/>
        <a:p>
          <a:endParaRPr lang="en-US"/>
        </a:p>
      </dgm:t>
    </dgm:pt>
    <dgm:pt modelId="{7519A989-F634-458C-B5F2-41218495094E}">
      <dgm:prSet phldr="0"/>
      <dgm:spPr/>
      <dgm:t>
        <a:bodyPr/>
        <a:lstStyle/>
        <a:p>
          <a:pPr rtl="0"/>
          <a:r>
            <a:rPr lang="en-US"/>
            <a:t>ESL teachers provide broader support</a:t>
          </a:r>
          <a:endParaRPr lang="en-US" dirty="0"/>
        </a:p>
      </dgm:t>
    </dgm:pt>
    <dgm:pt modelId="{132D41AD-80EF-4BE8-B830-D61064BBA45A}" type="parTrans" cxnId="{8558D81E-F8A9-48EF-9ABD-88DE48DEAC55}">
      <dgm:prSet/>
      <dgm:spPr/>
      <dgm:t>
        <a:bodyPr/>
        <a:lstStyle/>
        <a:p>
          <a:endParaRPr lang="en-US"/>
        </a:p>
      </dgm:t>
    </dgm:pt>
    <dgm:pt modelId="{8A721789-095C-434F-B84E-4D317B4D2D8A}" type="sibTrans" cxnId="{8558D81E-F8A9-48EF-9ABD-88DE48DEAC55}">
      <dgm:prSet/>
      <dgm:spPr/>
      <dgm:t>
        <a:bodyPr/>
        <a:lstStyle/>
        <a:p>
          <a:endParaRPr lang="en-US"/>
        </a:p>
      </dgm:t>
    </dgm:pt>
    <dgm:pt modelId="{C7779F10-ACB0-43A8-B2F7-2083EB848C63}">
      <dgm:prSet phldr="0"/>
      <dgm:spPr/>
      <dgm:t>
        <a:bodyPr/>
        <a:lstStyle/>
        <a:p>
          <a:pPr rtl="0"/>
          <a:r>
            <a:rPr lang="en-US"/>
            <a:t>Higher burnout in bilingual workers</a:t>
          </a:r>
          <a:endParaRPr lang="en-US" dirty="0"/>
        </a:p>
      </dgm:t>
    </dgm:pt>
    <dgm:pt modelId="{2D77A322-3E31-43A6-A8F9-7B3678D2BF6F}" type="parTrans" cxnId="{DC8E6338-B394-43F8-A3C6-3C21A4B8AB72}">
      <dgm:prSet/>
      <dgm:spPr/>
      <dgm:t>
        <a:bodyPr/>
        <a:lstStyle/>
        <a:p>
          <a:endParaRPr lang="en-US"/>
        </a:p>
      </dgm:t>
    </dgm:pt>
    <dgm:pt modelId="{A946B9F4-D57C-4C39-B145-0CA747DB160E}" type="sibTrans" cxnId="{DC8E6338-B394-43F8-A3C6-3C21A4B8AB72}">
      <dgm:prSet/>
      <dgm:spPr/>
      <dgm:t>
        <a:bodyPr/>
        <a:lstStyle/>
        <a:p>
          <a:endParaRPr lang="en-US"/>
        </a:p>
      </dgm:t>
    </dgm:pt>
    <dgm:pt modelId="{D8632488-4556-4ACB-BD69-6893ACBEB3B0}">
      <dgm:prSet phldr="0"/>
      <dgm:spPr/>
      <dgm:t>
        <a:bodyPr/>
        <a:lstStyle/>
        <a:p>
          <a:pPr rtl="0"/>
          <a:r>
            <a:rPr lang="en-US"/>
            <a:t>Fear linked to immigration status</a:t>
          </a:r>
          <a:endParaRPr lang="en-US" dirty="0"/>
        </a:p>
      </dgm:t>
    </dgm:pt>
    <dgm:pt modelId="{B6335A86-45E5-444F-9FE7-8230953075DF}" type="parTrans" cxnId="{80CD1F22-0810-4303-BC67-BBD64BF5D2B6}">
      <dgm:prSet/>
      <dgm:spPr/>
      <dgm:t>
        <a:bodyPr/>
        <a:lstStyle/>
        <a:p>
          <a:endParaRPr lang="en-US"/>
        </a:p>
      </dgm:t>
    </dgm:pt>
    <dgm:pt modelId="{1B4703CF-2CBE-4E9B-9670-41C10A742723}" type="sibTrans" cxnId="{80CD1F22-0810-4303-BC67-BBD64BF5D2B6}">
      <dgm:prSet/>
      <dgm:spPr/>
      <dgm:t>
        <a:bodyPr/>
        <a:lstStyle/>
        <a:p>
          <a:endParaRPr lang="en-US"/>
        </a:p>
      </dgm:t>
    </dgm:pt>
    <dgm:pt modelId="{87334A4B-837E-4F24-8C93-400734C9DF6B}">
      <dgm:prSet phldr="0"/>
      <dgm:spPr/>
      <dgm:t>
        <a:bodyPr/>
        <a:lstStyle/>
        <a:p>
          <a:pPr rtl="0"/>
          <a:r>
            <a:rPr lang="en-US">
              <a:latin typeface="Calibri"/>
            </a:rPr>
            <a:t>Greater</a:t>
          </a:r>
          <a:r>
            <a:rPr lang="en-US" dirty="0">
              <a:latin typeface="Calibri"/>
            </a:rPr>
            <a:t> trust in organizations led by Latine leadership</a:t>
          </a:r>
          <a:endParaRPr lang="en-US" dirty="0"/>
        </a:p>
      </dgm:t>
    </dgm:pt>
    <dgm:pt modelId="{17324198-8CDC-4E09-B9B3-83B77616EF98}" type="parTrans" cxnId="{4A7D35A5-2EA6-4637-8F8A-E10F63EC04AE}">
      <dgm:prSet/>
      <dgm:spPr/>
      <dgm:t>
        <a:bodyPr/>
        <a:lstStyle/>
        <a:p>
          <a:endParaRPr lang="en-US"/>
        </a:p>
      </dgm:t>
    </dgm:pt>
    <dgm:pt modelId="{63422835-088D-48EB-B7B9-6EE389D68C28}" type="sibTrans" cxnId="{4A7D35A5-2EA6-4637-8F8A-E10F63EC04AE}">
      <dgm:prSet/>
      <dgm:spPr/>
      <dgm:t>
        <a:bodyPr/>
        <a:lstStyle/>
        <a:p>
          <a:endParaRPr lang="en-US"/>
        </a:p>
      </dgm:t>
    </dgm:pt>
    <dgm:pt modelId="{624B2452-E00F-4805-AB9D-260B9186363B}">
      <dgm:prSet phldr="0"/>
      <dgm:spPr/>
      <dgm:t>
        <a:bodyPr/>
        <a:lstStyle/>
        <a:p>
          <a:pPr rtl="0"/>
          <a:r>
            <a:rPr lang="en-US"/>
            <a:t>Limited insurance access</a:t>
          </a:r>
          <a:endParaRPr lang="en-US" dirty="0"/>
        </a:p>
      </dgm:t>
    </dgm:pt>
    <dgm:pt modelId="{BCBDFF06-CFD3-48DE-ABC5-978BA57C4AD0}" type="parTrans" cxnId="{01173F56-5F78-4883-9C10-CE694FA7F3E1}">
      <dgm:prSet/>
      <dgm:spPr/>
      <dgm:t>
        <a:bodyPr/>
        <a:lstStyle/>
        <a:p>
          <a:endParaRPr lang="en-US"/>
        </a:p>
      </dgm:t>
    </dgm:pt>
    <dgm:pt modelId="{ABADEC78-39E1-4B25-8C37-D125F77303FD}" type="sibTrans" cxnId="{01173F56-5F78-4883-9C10-CE694FA7F3E1}">
      <dgm:prSet/>
      <dgm:spPr/>
      <dgm:t>
        <a:bodyPr/>
        <a:lstStyle/>
        <a:p>
          <a:endParaRPr lang="en-US"/>
        </a:p>
      </dgm:t>
    </dgm:pt>
    <dgm:pt modelId="{8D37907E-A629-47B5-B311-380DB06EF95D}">
      <dgm:prSet phldr="0"/>
      <dgm:spPr/>
      <dgm:t>
        <a:bodyPr/>
        <a:lstStyle/>
        <a:p>
          <a:pPr rtl="0"/>
          <a:r>
            <a:rPr lang="en-US"/>
            <a:t>Telehealth limitations</a:t>
          </a:r>
          <a:endParaRPr lang="en-US" dirty="0"/>
        </a:p>
      </dgm:t>
    </dgm:pt>
    <dgm:pt modelId="{57E3E2F3-35DC-4FA0-9B02-95CC25BFFCEA}" type="parTrans" cxnId="{40451A23-80D4-4B03-B115-59D46647095D}">
      <dgm:prSet/>
      <dgm:spPr/>
      <dgm:t>
        <a:bodyPr/>
        <a:lstStyle/>
        <a:p>
          <a:endParaRPr lang="en-US"/>
        </a:p>
      </dgm:t>
    </dgm:pt>
    <dgm:pt modelId="{0E9F4E7A-89C8-4E1D-8CBE-EBFBB6AFE243}" type="sibTrans" cxnId="{40451A23-80D4-4B03-B115-59D46647095D}">
      <dgm:prSet/>
      <dgm:spPr/>
      <dgm:t>
        <a:bodyPr/>
        <a:lstStyle/>
        <a:p>
          <a:endParaRPr lang="en-US"/>
        </a:p>
      </dgm:t>
    </dgm:pt>
    <dgm:pt modelId="{53699095-74EB-483F-9629-4A59B0CB7BF1}">
      <dgm:prSet phldr="0"/>
      <dgm:spPr/>
      <dgm:t>
        <a:bodyPr/>
        <a:lstStyle/>
        <a:p>
          <a:pPr rtl="0"/>
          <a:r>
            <a:rPr lang="en-US"/>
            <a:t>Lack of knowledge on how to access healthcare</a:t>
          </a:r>
          <a:endParaRPr lang="en-US" dirty="0"/>
        </a:p>
      </dgm:t>
    </dgm:pt>
    <dgm:pt modelId="{052B0D74-CD76-4364-AE17-3869DEE05BC7}" type="parTrans" cxnId="{DFD64AF4-E704-4D81-B626-FB0D3F03F51F}">
      <dgm:prSet/>
      <dgm:spPr/>
      <dgm:t>
        <a:bodyPr/>
        <a:lstStyle/>
        <a:p>
          <a:endParaRPr lang="en-US"/>
        </a:p>
      </dgm:t>
    </dgm:pt>
    <dgm:pt modelId="{663E2472-AC42-4EB5-AD6B-7CA0FA655526}" type="sibTrans" cxnId="{DFD64AF4-E704-4D81-B626-FB0D3F03F51F}">
      <dgm:prSet/>
      <dgm:spPr/>
      <dgm:t>
        <a:bodyPr/>
        <a:lstStyle/>
        <a:p>
          <a:endParaRPr lang="en-US"/>
        </a:p>
      </dgm:t>
    </dgm:pt>
    <dgm:pt modelId="{35B9671E-8A2D-40F3-A1D2-2FA417BE78F8}">
      <dgm:prSet phldr="0"/>
      <dgm:spPr/>
      <dgm:t>
        <a:bodyPr/>
        <a:lstStyle/>
        <a:p>
          <a:pPr rtl="0"/>
          <a:r>
            <a:rPr lang="en-US"/>
            <a:t>Fear/avoidance of attending appointments</a:t>
          </a:r>
          <a:endParaRPr lang="en-US" dirty="0"/>
        </a:p>
      </dgm:t>
    </dgm:pt>
    <dgm:pt modelId="{480C46F0-90AC-4C92-84AC-F1D3C6F50190}" type="parTrans" cxnId="{3DFE898C-682D-415C-B2AE-F1BDBF0C537B}">
      <dgm:prSet/>
      <dgm:spPr/>
      <dgm:t>
        <a:bodyPr/>
        <a:lstStyle/>
        <a:p>
          <a:endParaRPr lang="en-US"/>
        </a:p>
      </dgm:t>
    </dgm:pt>
    <dgm:pt modelId="{EB697882-5ED7-4091-A13B-A6B07DFBEF45}" type="sibTrans" cxnId="{3DFE898C-682D-415C-B2AE-F1BDBF0C537B}">
      <dgm:prSet/>
      <dgm:spPr/>
      <dgm:t>
        <a:bodyPr/>
        <a:lstStyle/>
        <a:p>
          <a:endParaRPr lang="en-US"/>
        </a:p>
      </dgm:t>
    </dgm:pt>
    <dgm:pt modelId="{8EA8DB51-9B42-4058-B867-634814D67A19}">
      <dgm:prSet phldr="0"/>
      <dgm:spPr/>
      <dgm:t>
        <a:bodyPr/>
        <a:lstStyle/>
        <a:p>
          <a:pPr rtl="0"/>
          <a:r>
            <a:rPr lang="en-US"/>
            <a:t>Stigma </a:t>
          </a:r>
          <a:r>
            <a:rPr lang="en-US" err="1"/>
            <a:t>aroun</a:t>
          </a:r>
          <a:r>
            <a:rPr lang="en-US"/>
            <a:t>d mental health in Hispanic culture</a:t>
          </a:r>
        </a:p>
      </dgm:t>
    </dgm:pt>
    <dgm:pt modelId="{FF8F3453-E35E-49AA-8A24-F4C03A8621E9}" type="parTrans" cxnId="{CF627998-EF77-4BA5-91E0-FDD9BF5577FE}">
      <dgm:prSet/>
      <dgm:spPr/>
      <dgm:t>
        <a:bodyPr/>
        <a:lstStyle/>
        <a:p>
          <a:endParaRPr lang="en-US"/>
        </a:p>
      </dgm:t>
    </dgm:pt>
    <dgm:pt modelId="{0B0A8514-9FC5-4FCE-89A0-AF464F2CC0F0}" type="sibTrans" cxnId="{CF627998-EF77-4BA5-91E0-FDD9BF5577FE}">
      <dgm:prSet/>
      <dgm:spPr/>
      <dgm:t>
        <a:bodyPr/>
        <a:lstStyle/>
        <a:p>
          <a:endParaRPr lang="en-US"/>
        </a:p>
      </dgm:t>
    </dgm:pt>
    <dgm:pt modelId="{DCB69F75-F741-4D4E-A952-6F014B8F19E5}">
      <dgm:prSet phldr="0"/>
      <dgm:spPr/>
      <dgm:t>
        <a:bodyPr/>
        <a:lstStyle/>
        <a:p>
          <a:pPr rtl="0"/>
          <a:r>
            <a:rPr lang="en-US"/>
            <a:t>Schools accept alternative documents when official records are unavailable</a:t>
          </a:r>
          <a:endParaRPr lang="en-US" dirty="0"/>
        </a:p>
      </dgm:t>
    </dgm:pt>
    <dgm:pt modelId="{361A17E4-BF33-427D-B9F7-45AF6B23BC00}" type="parTrans" cxnId="{30AC99BB-33E9-421B-AEA1-891775CC591E}">
      <dgm:prSet/>
      <dgm:spPr/>
      <dgm:t>
        <a:bodyPr/>
        <a:lstStyle/>
        <a:p>
          <a:endParaRPr lang="en-US"/>
        </a:p>
      </dgm:t>
    </dgm:pt>
    <dgm:pt modelId="{647ADEFF-EB68-48D3-919B-C3D594F701A1}" type="sibTrans" cxnId="{30AC99BB-33E9-421B-AEA1-891775CC591E}">
      <dgm:prSet/>
      <dgm:spPr/>
      <dgm:t>
        <a:bodyPr/>
        <a:lstStyle/>
        <a:p>
          <a:endParaRPr lang="en-US"/>
        </a:p>
      </dgm:t>
    </dgm:pt>
    <dgm:pt modelId="{9910F793-9144-4679-98DC-CCB6A7CC5FBB}">
      <dgm:prSet phldr="0"/>
      <dgm:spPr/>
      <dgm:t>
        <a:bodyPr/>
        <a:lstStyle/>
        <a:p>
          <a:pPr rtl="0"/>
          <a:r>
            <a:rPr lang="en-US"/>
            <a:t>Rigid school policies</a:t>
          </a:r>
          <a:endParaRPr lang="en-US" dirty="0"/>
        </a:p>
      </dgm:t>
    </dgm:pt>
    <dgm:pt modelId="{7736C408-4875-4C11-968A-2AA56026080B}" type="parTrans" cxnId="{70D2962A-62A2-4A09-B167-710E90BDFC1E}">
      <dgm:prSet/>
      <dgm:spPr/>
      <dgm:t>
        <a:bodyPr/>
        <a:lstStyle/>
        <a:p>
          <a:endParaRPr lang="en-US"/>
        </a:p>
      </dgm:t>
    </dgm:pt>
    <dgm:pt modelId="{3CED63DA-30D8-4BE7-A2B1-4FBDFA3C9DA5}" type="sibTrans" cxnId="{70D2962A-62A2-4A09-B167-710E90BDFC1E}">
      <dgm:prSet/>
      <dgm:spPr/>
      <dgm:t>
        <a:bodyPr/>
        <a:lstStyle/>
        <a:p>
          <a:endParaRPr lang="en-US"/>
        </a:p>
      </dgm:t>
    </dgm:pt>
    <dgm:pt modelId="{A3657622-446D-4E06-BFFB-C4F620C7B8D4}">
      <dgm:prSet phldr="0"/>
      <dgm:spPr/>
      <dgm:t>
        <a:bodyPr/>
        <a:lstStyle/>
        <a:p>
          <a:pPr rtl="0"/>
          <a:r>
            <a:rPr lang="en-US"/>
            <a:t>Schools accept everyone regardless of immigration status</a:t>
          </a:r>
          <a:endParaRPr lang="en-US" dirty="0"/>
        </a:p>
      </dgm:t>
    </dgm:pt>
    <dgm:pt modelId="{6885C521-3A67-4A18-B91C-DFC5B9212241}" type="parTrans" cxnId="{EA3E404F-7D42-4623-8FDD-4E274256E95C}">
      <dgm:prSet/>
      <dgm:spPr/>
      <dgm:t>
        <a:bodyPr/>
        <a:lstStyle/>
        <a:p>
          <a:endParaRPr lang="en-US"/>
        </a:p>
      </dgm:t>
    </dgm:pt>
    <dgm:pt modelId="{2DB7CC0D-FD7D-4CA4-9369-494385B4B45D}" type="sibTrans" cxnId="{EA3E404F-7D42-4623-8FDD-4E274256E95C}">
      <dgm:prSet/>
      <dgm:spPr/>
      <dgm:t>
        <a:bodyPr/>
        <a:lstStyle/>
        <a:p>
          <a:endParaRPr lang="en-US"/>
        </a:p>
      </dgm:t>
    </dgm:pt>
    <dgm:pt modelId="{E68070CE-0A76-4CCA-AA56-CC1D49701A33}">
      <dgm:prSet phldr="0"/>
      <dgm:spPr/>
      <dgm:t>
        <a:bodyPr/>
        <a:lstStyle/>
        <a:p>
          <a:pPr rtl="0"/>
          <a:r>
            <a:rPr lang="en-US"/>
            <a:t>Costs preventing healthcare access</a:t>
          </a:r>
          <a:endParaRPr lang="en-US" dirty="0"/>
        </a:p>
      </dgm:t>
    </dgm:pt>
    <dgm:pt modelId="{C5415C0D-23D6-4BA9-A473-D36599E8F80E}" type="parTrans" cxnId="{B23B9E23-69E7-49EB-BCE0-B68B84871DC2}">
      <dgm:prSet/>
      <dgm:spPr/>
      <dgm:t>
        <a:bodyPr/>
        <a:lstStyle/>
        <a:p>
          <a:endParaRPr lang="en-US"/>
        </a:p>
      </dgm:t>
    </dgm:pt>
    <dgm:pt modelId="{2D76E794-17D5-4CA9-83CA-C70A977284A1}" type="sibTrans" cxnId="{B23B9E23-69E7-49EB-BCE0-B68B84871DC2}">
      <dgm:prSet/>
      <dgm:spPr/>
      <dgm:t>
        <a:bodyPr/>
        <a:lstStyle/>
        <a:p>
          <a:endParaRPr lang="en-US"/>
        </a:p>
      </dgm:t>
    </dgm:pt>
    <dgm:pt modelId="{10C80D11-38DB-4FE1-BB7C-560DED98154E}">
      <dgm:prSet phldr="0"/>
      <dgm:spPr/>
      <dgm:t>
        <a:bodyPr/>
        <a:lstStyle/>
        <a:p>
          <a:pPr rtl="0"/>
          <a:r>
            <a:rPr lang="en-US"/>
            <a:t>Reliance on </a:t>
          </a:r>
          <a:r>
            <a:rPr lang="en-US" err="1"/>
            <a:t>pri</a:t>
          </a:r>
          <a:r>
            <a:rPr lang="en-US"/>
            <a:t>vate donations to fund services</a:t>
          </a:r>
          <a:endParaRPr lang="en-US" dirty="0"/>
        </a:p>
      </dgm:t>
    </dgm:pt>
    <dgm:pt modelId="{C443AFA4-C50F-4F18-AE06-06D974D789D0}" type="parTrans" cxnId="{5C567FCB-21EC-4844-B9EB-2D2EB58293E6}">
      <dgm:prSet/>
      <dgm:spPr/>
      <dgm:t>
        <a:bodyPr/>
        <a:lstStyle/>
        <a:p>
          <a:endParaRPr lang="en-US"/>
        </a:p>
      </dgm:t>
    </dgm:pt>
    <dgm:pt modelId="{359E6797-05EA-40F7-B8FC-CF1A4B8CC643}" type="sibTrans" cxnId="{5C567FCB-21EC-4844-B9EB-2D2EB58293E6}">
      <dgm:prSet/>
      <dgm:spPr/>
      <dgm:t>
        <a:bodyPr/>
        <a:lstStyle/>
        <a:p>
          <a:endParaRPr lang="en-US"/>
        </a:p>
      </dgm:t>
    </dgm:pt>
    <dgm:pt modelId="{13D66B7F-7DBD-469B-91C6-6EABE1B874A8}">
      <dgm:prSet phldr="0"/>
      <dgm:spPr/>
      <dgm:t>
        <a:bodyPr/>
        <a:lstStyle/>
        <a:p>
          <a:pPr rtl="0"/>
          <a:r>
            <a:rPr lang="en-US" dirty="0"/>
            <a:t>Teachers, ESL staff, Bilingual staff</a:t>
          </a:r>
        </a:p>
      </dgm:t>
    </dgm:pt>
    <dgm:pt modelId="{16E508A2-5785-4C08-8EA3-C63852C2D690}" type="parTrans" cxnId="{B6DADBDF-7F99-404E-812E-41484ADF4787}">
      <dgm:prSet/>
      <dgm:spPr/>
      <dgm:t>
        <a:bodyPr/>
        <a:lstStyle/>
        <a:p>
          <a:endParaRPr lang="en-US"/>
        </a:p>
      </dgm:t>
    </dgm:pt>
    <dgm:pt modelId="{673BF3C8-1AE7-4818-8572-F65D74EA44A9}" type="sibTrans" cxnId="{B6DADBDF-7F99-404E-812E-41484ADF4787}">
      <dgm:prSet/>
      <dgm:spPr/>
      <dgm:t>
        <a:bodyPr/>
        <a:lstStyle/>
        <a:p>
          <a:endParaRPr lang="en-US"/>
        </a:p>
      </dgm:t>
    </dgm:pt>
    <dgm:pt modelId="{2CC6AE67-E346-4BF9-B7F4-C45810D47570}">
      <dgm:prSet phldr="0"/>
      <dgm:spPr/>
      <dgm:t>
        <a:bodyPr/>
        <a:lstStyle/>
        <a:p>
          <a:pPr rtl="0"/>
          <a:r>
            <a:rPr lang="en-US"/>
            <a:t>Relationship-centered care</a:t>
          </a:r>
          <a:endParaRPr lang="en-US" dirty="0"/>
        </a:p>
      </dgm:t>
    </dgm:pt>
    <dgm:pt modelId="{869D5D76-EA06-4881-B6D0-4CDE212F5774}" type="parTrans" cxnId="{960A7918-1C00-40F8-B1E5-616188862B6D}">
      <dgm:prSet/>
      <dgm:spPr/>
      <dgm:t>
        <a:bodyPr/>
        <a:lstStyle/>
        <a:p>
          <a:endParaRPr lang="en-US"/>
        </a:p>
      </dgm:t>
    </dgm:pt>
    <dgm:pt modelId="{3CA8CD52-DE23-47EA-AEF3-BF58C4AC7F94}" type="sibTrans" cxnId="{960A7918-1C00-40F8-B1E5-616188862B6D}">
      <dgm:prSet/>
      <dgm:spPr/>
      <dgm:t>
        <a:bodyPr/>
        <a:lstStyle/>
        <a:p>
          <a:endParaRPr lang="en-US"/>
        </a:p>
      </dgm:t>
    </dgm:pt>
    <dgm:pt modelId="{D16885E1-9C09-487A-95A7-EE050F520241}">
      <dgm:prSet phldr="0"/>
      <dgm:spPr/>
      <dgm:t>
        <a:bodyPr/>
        <a:lstStyle/>
        <a:p>
          <a:pPr rtl="0"/>
          <a:r>
            <a:rPr lang="en-US"/>
            <a:t>Using word-of-mouth to spread information</a:t>
          </a:r>
          <a:endParaRPr lang="en-US" dirty="0"/>
        </a:p>
      </dgm:t>
    </dgm:pt>
    <dgm:pt modelId="{7CD705F9-070F-4D1D-9A55-B205AA26DC50}" type="parTrans" cxnId="{0305B22A-6568-4EC9-A732-DF4E7DB366F4}">
      <dgm:prSet/>
      <dgm:spPr/>
      <dgm:t>
        <a:bodyPr/>
        <a:lstStyle/>
        <a:p>
          <a:endParaRPr lang="en-US"/>
        </a:p>
      </dgm:t>
    </dgm:pt>
    <dgm:pt modelId="{4F6A847B-9848-41EF-8CBC-55151BDCFAB5}" type="sibTrans" cxnId="{0305B22A-6568-4EC9-A732-DF4E7DB366F4}">
      <dgm:prSet/>
      <dgm:spPr/>
      <dgm:t>
        <a:bodyPr/>
        <a:lstStyle/>
        <a:p>
          <a:endParaRPr lang="en-US"/>
        </a:p>
      </dgm:t>
    </dgm:pt>
    <dgm:pt modelId="{9DEDF94F-5E42-40F4-AE38-D81F77C5E50B}">
      <dgm:prSet phldr="0"/>
      <dgm:spPr/>
      <dgm:t>
        <a:bodyPr/>
        <a:lstStyle/>
        <a:p>
          <a:pPr rtl="0"/>
          <a:r>
            <a:rPr lang="en-US"/>
            <a:t>Inability to be included/help with child's school</a:t>
          </a:r>
          <a:endParaRPr lang="en-US" dirty="0"/>
        </a:p>
      </dgm:t>
    </dgm:pt>
    <dgm:pt modelId="{9E25D263-D529-4D55-AABB-33BF62D82F9B}" type="parTrans" cxnId="{97D65B81-BBF4-49F1-8D49-2FAF4345F480}">
      <dgm:prSet/>
      <dgm:spPr/>
      <dgm:t>
        <a:bodyPr/>
        <a:lstStyle/>
        <a:p>
          <a:endParaRPr lang="en-US"/>
        </a:p>
      </dgm:t>
    </dgm:pt>
    <dgm:pt modelId="{1E85B472-2F41-4C52-859D-E02269C93A3F}" type="sibTrans" cxnId="{97D65B81-BBF4-49F1-8D49-2FAF4345F480}">
      <dgm:prSet/>
      <dgm:spPr/>
      <dgm:t>
        <a:bodyPr/>
        <a:lstStyle/>
        <a:p>
          <a:endParaRPr lang="en-US"/>
        </a:p>
      </dgm:t>
    </dgm:pt>
    <dgm:pt modelId="{90283B1F-6905-4E28-90F4-34EBC5BE34B1}">
      <dgm:prSet phldr="0"/>
      <dgm:spPr/>
      <dgm:t>
        <a:bodyPr/>
        <a:lstStyle/>
        <a:p>
          <a:pPr rtl="0"/>
          <a:r>
            <a:rPr lang="en-US" dirty="0"/>
            <a:t>Lack of employment </a:t>
          </a:r>
          <a:r>
            <a:rPr lang="en-US"/>
            <a:t>opportunities</a:t>
          </a:r>
          <a:endParaRPr lang="en-US" dirty="0"/>
        </a:p>
      </dgm:t>
    </dgm:pt>
    <dgm:pt modelId="{F9E18AB5-956E-4718-B14E-39F329580E78}" type="parTrans" cxnId="{8E9D8815-D190-4849-AA40-C418AFAF6445}">
      <dgm:prSet/>
      <dgm:spPr/>
      <dgm:t>
        <a:bodyPr/>
        <a:lstStyle/>
        <a:p>
          <a:endParaRPr lang="en-US"/>
        </a:p>
      </dgm:t>
    </dgm:pt>
    <dgm:pt modelId="{4E4E9092-B816-491A-9BAE-807D19D72092}" type="sibTrans" cxnId="{8E9D8815-D190-4849-AA40-C418AFAF6445}">
      <dgm:prSet/>
      <dgm:spPr/>
      <dgm:t>
        <a:bodyPr/>
        <a:lstStyle/>
        <a:p>
          <a:endParaRPr lang="en-US"/>
        </a:p>
      </dgm:t>
    </dgm:pt>
    <dgm:pt modelId="{B1590849-84C7-4C7A-B2B6-D77AA477CEFB}">
      <dgm:prSet phldr="0"/>
      <dgm:spPr/>
      <dgm:t>
        <a:bodyPr/>
        <a:lstStyle/>
        <a:p>
          <a:pPr rtl="0"/>
          <a:r>
            <a:rPr lang="en-US" dirty="0"/>
            <a:t>High expectations for their children</a:t>
          </a:r>
        </a:p>
      </dgm:t>
    </dgm:pt>
    <dgm:pt modelId="{9B70E11D-28A4-4912-9FA9-BA2EECA178D6}" type="parTrans" cxnId="{7FD97460-AC83-4C4F-8FAE-1AD7BF4BC71C}">
      <dgm:prSet/>
      <dgm:spPr/>
      <dgm:t>
        <a:bodyPr/>
        <a:lstStyle/>
        <a:p>
          <a:endParaRPr lang="en-US"/>
        </a:p>
      </dgm:t>
    </dgm:pt>
    <dgm:pt modelId="{787DE907-E538-4EEB-9F9A-4C08845ED1D4}" type="sibTrans" cxnId="{7FD97460-AC83-4C4F-8FAE-1AD7BF4BC71C}">
      <dgm:prSet/>
      <dgm:spPr/>
      <dgm:t>
        <a:bodyPr/>
        <a:lstStyle/>
        <a:p>
          <a:endParaRPr lang="en-US"/>
        </a:p>
      </dgm:t>
    </dgm:pt>
    <dgm:pt modelId="{3F816343-800D-490C-8785-CC3E914B702D}">
      <dgm:prSet phldr="0"/>
      <dgm:spPr/>
      <dgm:t>
        <a:bodyPr/>
        <a:lstStyle/>
        <a:p>
          <a:pPr rtl="0"/>
          <a:r>
            <a:rPr lang="en-US" dirty="0"/>
            <a:t>High resilience levels</a:t>
          </a:r>
          <a:r>
            <a:rPr lang="en-US"/>
            <a:t> and self-advocacy</a:t>
          </a:r>
        </a:p>
      </dgm:t>
    </dgm:pt>
    <dgm:pt modelId="{15D785DD-E4C9-4A39-8B39-462189B2D08D}" type="parTrans" cxnId="{0355FE10-0D22-436C-8C1E-389190F84B46}">
      <dgm:prSet/>
      <dgm:spPr/>
      <dgm:t>
        <a:bodyPr/>
        <a:lstStyle/>
        <a:p>
          <a:endParaRPr lang="en-US"/>
        </a:p>
      </dgm:t>
    </dgm:pt>
    <dgm:pt modelId="{60724CAD-9A0F-4024-9627-0F8F26D20178}" type="sibTrans" cxnId="{0355FE10-0D22-436C-8C1E-389190F84B46}">
      <dgm:prSet/>
      <dgm:spPr/>
      <dgm:t>
        <a:bodyPr/>
        <a:lstStyle/>
        <a:p>
          <a:endParaRPr lang="en-US"/>
        </a:p>
      </dgm:t>
    </dgm:pt>
    <dgm:pt modelId="{9CCCCC1F-2C72-40C4-874C-E54B203FD8F8}">
      <dgm:prSet phldr="0"/>
      <dgm:spPr/>
      <dgm:t>
        <a:bodyPr/>
        <a:lstStyle/>
        <a:p>
          <a:pPr rtl="0"/>
          <a:r>
            <a:rPr lang="en-US" sz="1100" dirty="0">
              <a:solidFill>
                <a:srgbClr val="444444"/>
              </a:solidFill>
              <a:latin typeface="Calibri"/>
            </a:rPr>
            <a:t>Need for translated textbooks in schools</a:t>
          </a:r>
        </a:p>
      </dgm:t>
    </dgm:pt>
    <dgm:pt modelId="{4ADE8670-DD70-4E97-94DF-5ECF60A976AB}" type="parTrans" cxnId="{32C33203-8FC2-434C-B251-D88F11917B1D}">
      <dgm:prSet/>
      <dgm:spPr/>
      <dgm:t>
        <a:bodyPr/>
        <a:lstStyle/>
        <a:p>
          <a:endParaRPr lang="en-US"/>
        </a:p>
      </dgm:t>
    </dgm:pt>
    <dgm:pt modelId="{2A82CF08-9347-419A-9C64-23CC6BFF5E11}" type="sibTrans" cxnId="{32C33203-8FC2-434C-B251-D88F11917B1D}">
      <dgm:prSet/>
      <dgm:spPr/>
      <dgm:t>
        <a:bodyPr/>
        <a:lstStyle/>
        <a:p>
          <a:endParaRPr lang="en-US"/>
        </a:p>
      </dgm:t>
    </dgm:pt>
    <dgm:pt modelId="{299EA9E0-33D9-4979-8CB8-C782DCD75CAE}">
      <dgm:prSet phldr="0"/>
      <dgm:spPr/>
      <dgm:t>
        <a:bodyPr/>
        <a:lstStyle/>
        <a:p>
          <a:pPr rtl="0"/>
          <a:r>
            <a:rPr lang="en-US">
              <a:latin typeface="Calibri"/>
            </a:rPr>
            <a:t>English</a:t>
          </a:r>
          <a:r>
            <a:rPr lang="en-US" dirty="0">
              <a:latin typeface="Calibri"/>
            </a:rPr>
            <a:t> and GED classes at community center and/or community college</a:t>
          </a:r>
        </a:p>
      </dgm:t>
    </dgm:pt>
    <dgm:pt modelId="{F2C1A7C2-8BA7-4810-ADFB-C47EC47733C4}" type="parTrans" cxnId="{8C5BB165-51BE-464F-B994-2CE7169F6A53}">
      <dgm:prSet/>
      <dgm:spPr/>
      <dgm:t>
        <a:bodyPr/>
        <a:lstStyle/>
        <a:p>
          <a:endParaRPr lang="en-US"/>
        </a:p>
      </dgm:t>
    </dgm:pt>
    <dgm:pt modelId="{D9D03953-24B1-4759-8A4C-B35D97C3925B}" type="sibTrans" cxnId="{8C5BB165-51BE-464F-B994-2CE7169F6A53}">
      <dgm:prSet/>
      <dgm:spPr/>
      <dgm:t>
        <a:bodyPr/>
        <a:lstStyle/>
        <a:p>
          <a:endParaRPr lang="en-US"/>
        </a:p>
      </dgm:t>
    </dgm:pt>
    <dgm:pt modelId="{4E0D74E6-BCC8-4734-951C-D8C51DB87519}">
      <dgm:prSet phldr="0"/>
      <dgm:spPr/>
      <dgm:t>
        <a:bodyPr/>
        <a:lstStyle/>
        <a:p>
          <a:pPr rtl="0"/>
          <a:r>
            <a:rPr lang="en-US" dirty="0">
              <a:latin typeface="Calibri"/>
            </a:rPr>
            <a:t>Sports provide connection for kids and families</a:t>
          </a:r>
        </a:p>
      </dgm:t>
    </dgm:pt>
    <dgm:pt modelId="{B666367A-9B51-4E86-A319-67980E147F30}" type="parTrans" cxnId="{81D947D1-F1AE-460E-8CDB-687A37709C42}">
      <dgm:prSet/>
      <dgm:spPr/>
      <dgm:t>
        <a:bodyPr/>
        <a:lstStyle/>
        <a:p>
          <a:endParaRPr lang="en-US"/>
        </a:p>
      </dgm:t>
    </dgm:pt>
    <dgm:pt modelId="{130F08C0-891C-4305-BD9A-968995F5FD6A}" type="sibTrans" cxnId="{81D947D1-F1AE-460E-8CDB-687A37709C42}">
      <dgm:prSet/>
      <dgm:spPr/>
      <dgm:t>
        <a:bodyPr/>
        <a:lstStyle/>
        <a:p>
          <a:endParaRPr lang="en-US"/>
        </a:p>
      </dgm:t>
    </dgm:pt>
    <dgm:pt modelId="{F68D7777-4CE0-4F93-BF3F-C9FF636B196E}" type="pres">
      <dgm:prSet presAssocID="{37459426-90FF-4E26-9014-372380012A63}" presName="linear" presStyleCnt="0">
        <dgm:presLayoutVars>
          <dgm:animLvl val="lvl"/>
          <dgm:resizeHandles val="exact"/>
        </dgm:presLayoutVars>
      </dgm:prSet>
      <dgm:spPr/>
    </dgm:pt>
    <dgm:pt modelId="{E624BF3F-ED5A-4A67-8D18-2D3148CD7674}" type="pres">
      <dgm:prSet presAssocID="{A6E02ECE-AF47-44C3-B17E-A3D315429FDA}" presName="parentText" presStyleLbl="node1" presStyleIdx="0" presStyleCnt="10">
        <dgm:presLayoutVars>
          <dgm:chMax val="0"/>
          <dgm:bulletEnabled val="1"/>
        </dgm:presLayoutVars>
      </dgm:prSet>
      <dgm:spPr/>
    </dgm:pt>
    <dgm:pt modelId="{41E28549-BC3D-4F6D-BC36-11657DD65E0C}" type="pres">
      <dgm:prSet presAssocID="{A6E02ECE-AF47-44C3-B17E-A3D315429FDA}" presName="childText" presStyleLbl="revTx" presStyleIdx="0" presStyleCnt="10">
        <dgm:presLayoutVars>
          <dgm:bulletEnabled val="1"/>
        </dgm:presLayoutVars>
      </dgm:prSet>
      <dgm:spPr/>
    </dgm:pt>
    <dgm:pt modelId="{06E3C8F8-238E-4FBF-8246-E524584538E6}" type="pres">
      <dgm:prSet presAssocID="{49FF4E4F-4EA6-49DB-93BB-7EE1936A9AEC}" presName="parentText" presStyleLbl="node1" presStyleIdx="1" presStyleCnt="10">
        <dgm:presLayoutVars>
          <dgm:chMax val="0"/>
          <dgm:bulletEnabled val="1"/>
        </dgm:presLayoutVars>
      </dgm:prSet>
      <dgm:spPr/>
    </dgm:pt>
    <dgm:pt modelId="{40F8E481-5FB1-4AE2-ACFB-26981FD4053F}" type="pres">
      <dgm:prSet presAssocID="{49FF4E4F-4EA6-49DB-93BB-7EE1936A9AEC}" presName="childText" presStyleLbl="revTx" presStyleIdx="1" presStyleCnt="10">
        <dgm:presLayoutVars>
          <dgm:bulletEnabled val="1"/>
        </dgm:presLayoutVars>
      </dgm:prSet>
      <dgm:spPr/>
    </dgm:pt>
    <dgm:pt modelId="{55A22E2C-4D41-4AA5-A452-069A89D0E7CA}" type="pres">
      <dgm:prSet presAssocID="{F4E784F6-6F43-4205-8295-E703F89720EA}" presName="parentText" presStyleLbl="node1" presStyleIdx="2" presStyleCnt="10">
        <dgm:presLayoutVars>
          <dgm:chMax val="0"/>
          <dgm:bulletEnabled val="1"/>
        </dgm:presLayoutVars>
      </dgm:prSet>
      <dgm:spPr/>
    </dgm:pt>
    <dgm:pt modelId="{AF89F09F-EE46-43FA-BFA3-C9BF3EF9A547}" type="pres">
      <dgm:prSet presAssocID="{F4E784F6-6F43-4205-8295-E703F89720EA}" presName="childText" presStyleLbl="revTx" presStyleIdx="2" presStyleCnt="10">
        <dgm:presLayoutVars>
          <dgm:bulletEnabled val="1"/>
        </dgm:presLayoutVars>
      </dgm:prSet>
      <dgm:spPr/>
    </dgm:pt>
    <dgm:pt modelId="{9A5EF7B3-3FEF-4770-96E2-4F3B1E30FEB8}" type="pres">
      <dgm:prSet presAssocID="{8B9E5657-C437-449C-831E-AAD628BA9FF2}" presName="parentText" presStyleLbl="node1" presStyleIdx="3" presStyleCnt="10">
        <dgm:presLayoutVars>
          <dgm:chMax val="0"/>
          <dgm:bulletEnabled val="1"/>
        </dgm:presLayoutVars>
      </dgm:prSet>
      <dgm:spPr/>
    </dgm:pt>
    <dgm:pt modelId="{7A36E3A9-6263-4B9F-96DA-04ABA2E2FABB}" type="pres">
      <dgm:prSet presAssocID="{8B9E5657-C437-449C-831E-AAD628BA9FF2}" presName="childText" presStyleLbl="revTx" presStyleIdx="3" presStyleCnt="10">
        <dgm:presLayoutVars>
          <dgm:bulletEnabled val="1"/>
        </dgm:presLayoutVars>
      </dgm:prSet>
      <dgm:spPr/>
    </dgm:pt>
    <dgm:pt modelId="{F8DCB9B6-92AA-474E-91A8-DB9350E23789}" type="pres">
      <dgm:prSet presAssocID="{8F0DDC3E-4F37-47FB-8ECF-A028BD693920}" presName="parentText" presStyleLbl="node1" presStyleIdx="4" presStyleCnt="10">
        <dgm:presLayoutVars>
          <dgm:chMax val="0"/>
          <dgm:bulletEnabled val="1"/>
        </dgm:presLayoutVars>
      </dgm:prSet>
      <dgm:spPr/>
    </dgm:pt>
    <dgm:pt modelId="{21A46EC3-20FC-4964-AA34-EA2AB0986F32}" type="pres">
      <dgm:prSet presAssocID="{8F0DDC3E-4F37-47FB-8ECF-A028BD693920}" presName="childText" presStyleLbl="revTx" presStyleIdx="4" presStyleCnt="10">
        <dgm:presLayoutVars>
          <dgm:bulletEnabled val="1"/>
        </dgm:presLayoutVars>
      </dgm:prSet>
      <dgm:spPr/>
    </dgm:pt>
    <dgm:pt modelId="{92252DF1-E71A-4036-9785-09140D926513}" type="pres">
      <dgm:prSet presAssocID="{2A896D10-F87B-44CC-A9A8-9EA990049E1B}" presName="parentText" presStyleLbl="node1" presStyleIdx="5" presStyleCnt="10">
        <dgm:presLayoutVars>
          <dgm:chMax val="0"/>
          <dgm:bulletEnabled val="1"/>
        </dgm:presLayoutVars>
      </dgm:prSet>
      <dgm:spPr/>
    </dgm:pt>
    <dgm:pt modelId="{66FE01C6-CA8B-4C3C-BCA8-272E15FF8C73}" type="pres">
      <dgm:prSet presAssocID="{2A896D10-F87B-44CC-A9A8-9EA990049E1B}" presName="childText" presStyleLbl="revTx" presStyleIdx="5" presStyleCnt="10">
        <dgm:presLayoutVars>
          <dgm:bulletEnabled val="1"/>
        </dgm:presLayoutVars>
      </dgm:prSet>
      <dgm:spPr/>
    </dgm:pt>
    <dgm:pt modelId="{F2017C3E-36EA-49C3-96E8-AB39E8E12E24}" type="pres">
      <dgm:prSet presAssocID="{846A9FC6-3BDB-44C1-BFDC-05E86609BE25}" presName="parentText" presStyleLbl="node1" presStyleIdx="6" presStyleCnt="10">
        <dgm:presLayoutVars>
          <dgm:chMax val="0"/>
          <dgm:bulletEnabled val="1"/>
        </dgm:presLayoutVars>
      </dgm:prSet>
      <dgm:spPr/>
    </dgm:pt>
    <dgm:pt modelId="{CB85B0E7-E5EA-4203-B99E-74B8BFF58CD5}" type="pres">
      <dgm:prSet presAssocID="{846A9FC6-3BDB-44C1-BFDC-05E86609BE25}" presName="childText" presStyleLbl="revTx" presStyleIdx="6" presStyleCnt="10">
        <dgm:presLayoutVars>
          <dgm:bulletEnabled val="1"/>
        </dgm:presLayoutVars>
      </dgm:prSet>
      <dgm:spPr/>
    </dgm:pt>
    <dgm:pt modelId="{87A70EC3-FEFE-4748-BC46-3ABDD413A155}" type="pres">
      <dgm:prSet presAssocID="{31625E8C-A0B4-42A9-BFDF-D8443508BC35}" presName="parentText" presStyleLbl="node1" presStyleIdx="7" presStyleCnt="10">
        <dgm:presLayoutVars>
          <dgm:chMax val="0"/>
          <dgm:bulletEnabled val="1"/>
        </dgm:presLayoutVars>
      </dgm:prSet>
      <dgm:spPr/>
    </dgm:pt>
    <dgm:pt modelId="{CE60713A-7A3E-4484-9CDA-7878DF279727}" type="pres">
      <dgm:prSet presAssocID="{31625E8C-A0B4-42A9-BFDF-D8443508BC35}" presName="childText" presStyleLbl="revTx" presStyleIdx="7" presStyleCnt="10">
        <dgm:presLayoutVars>
          <dgm:bulletEnabled val="1"/>
        </dgm:presLayoutVars>
      </dgm:prSet>
      <dgm:spPr/>
    </dgm:pt>
    <dgm:pt modelId="{38BEFC08-6E28-4305-9F9B-4E756D3F5526}" type="pres">
      <dgm:prSet presAssocID="{BA16BDA2-3041-423F-912A-DC69895B9E51}" presName="parentText" presStyleLbl="node1" presStyleIdx="8" presStyleCnt="10">
        <dgm:presLayoutVars>
          <dgm:chMax val="0"/>
          <dgm:bulletEnabled val="1"/>
        </dgm:presLayoutVars>
      </dgm:prSet>
      <dgm:spPr/>
    </dgm:pt>
    <dgm:pt modelId="{2CEBD02C-E882-4552-975B-B859E709CC94}" type="pres">
      <dgm:prSet presAssocID="{BA16BDA2-3041-423F-912A-DC69895B9E51}" presName="childText" presStyleLbl="revTx" presStyleIdx="8" presStyleCnt="10">
        <dgm:presLayoutVars>
          <dgm:bulletEnabled val="1"/>
        </dgm:presLayoutVars>
      </dgm:prSet>
      <dgm:spPr/>
    </dgm:pt>
    <dgm:pt modelId="{45D792FF-B262-4149-8707-BA0444E1E687}" type="pres">
      <dgm:prSet presAssocID="{D3A1B63B-2415-4C8C-8A37-1216290A0606}" presName="parentText" presStyleLbl="node1" presStyleIdx="9" presStyleCnt="10">
        <dgm:presLayoutVars>
          <dgm:chMax val="0"/>
          <dgm:bulletEnabled val="1"/>
        </dgm:presLayoutVars>
      </dgm:prSet>
      <dgm:spPr/>
    </dgm:pt>
    <dgm:pt modelId="{7B7BDDE7-767E-400D-985B-3821CC6907AC}" type="pres">
      <dgm:prSet presAssocID="{D3A1B63B-2415-4C8C-8A37-1216290A0606}" presName="childText" presStyleLbl="revTx" presStyleIdx="9" presStyleCnt="10">
        <dgm:presLayoutVars>
          <dgm:bulletEnabled val="1"/>
        </dgm:presLayoutVars>
      </dgm:prSet>
      <dgm:spPr/>
    </dgm:pt>
  </dgm:ptLst>
  <dgm:cxnLst>
    <dgm:cxn modelId="{B064B301-2820-4A8C-A937-E0E0B885E78D}" type="presOf" srcId="{8D37907E-A629-47B5-B311-380DB06EF95D}" destId="{CB85B0E7-E5EA-4203-B99E-74B8BFF58CD5}" srcOrd="0" destOrd="2" presId="urn:microsoft.com/office/officeart/2005/8/layout/vList2"/>
    <dgm:cxn modelId="{32C33203-8FC2-434C-B251-D88F11917B1D}" srcId="{8B9E5657-C437-449C-831E-AAD628BA9FF2}" destId="{9CCCCC1F-2C72-40C4-874C-E54B203FD8F8}" srcOrd="2" destOrd="0" parTransId="{4ADE8670-DD70-4E97-94DF-5ECF60A976AB}" sibTransId="{2A82CF08-9347-419A-9C64-23CC6BFF5E11}"/>
    <dgm:cxn modelId="{13D24703-CE8D-453E-A3A5-5045E0690AB5}" type="presOf" srcId="{C1162B3D-6462-45BB-9592-65FE12AD53E3}" destId="{AF89F09F-EE46-43FA-BFA3-C9BF3EF9A547}" srcOrd="0" destOrd="0" presId="urn:microsoft.com/office/officeart/2005/8/layout/vList2"/>
    <dgm:cxn modelId="{5E58CE06-DA7C-4923-9AAD-DB96CD371711}" type="presOf" srcId="{D2C581A3-8F08-4677-964A-DB06EB7ACF31}" destId="{40F8E481-5FB1-4AE2-ACFB-26981FD4053F}" srcOrd="0" destOrd="0" presId="urn:microsoft.com/office/officeart/2005/8/layout/vList2"/>
    <dgm:cxn modelId="{F2E8340A-9774-481D-B7F2-8CD87C91DF85}" type="presOf" srcId="{13D66B7F-7DBD-469B-91C6-6EABE1B874A8}" destId="{7B7BDDE7-767E-400D-985B-3821CC6907AC}" srcOrd="0" destOrd="2" presId="urn:microsoft.com/office/officeart/2005/8/layout/vList2"/>
    <dgm:cxn modelId="{14F5E30E-DC78-4E5B-A6BF-E28C595B5CC8}" type="presOf" srcId="{D6B8E877-1D39-4F6A-95F2-E37F500DFC0F}" destId="{7A36E3A9-6263-4B9F-96DA-04ABA2E2FABB}" srcOrd="0" destOrd="0" presId="urn:microsoft.com/office/officeart/2005/8/layout/vList2"/>
    <dgm:cxn modelId="{0355FE10-0D22-436C-8C1E-389190F84B46}" srcId="{D3A1B63B-2415-4C8C-8A37-1216290A0606}" destId="{3F816343-800D-490C-8785-CC3E914B702D}" srcOrd="5" destOrd="0" parTransId="{15D785DD-E4C9-4A39-8B39-462189B2D08D}" sibTransId="{60724CAD-9A0F-4024-9627-0F8F26D20178}"/>
    <dgm:cxn modelId="{6A3E7C12-FD11-4DF3-BDFE-886C70140BCE}" type="presOf" srcId="{4219AD63-1F6F-42DC-B98A-129C18A7D094}" destId="{AF89F09F-EE46-43FA-BFA3-C9BF3EF9A547}" srcOrd="0" destOrd="4" presId="urn:microsoft.com/office/officeart/2005/8/layout/vList2"/>
    <dgm:cxn modelId="{71A25A14-6071-4BD2-9DFE-D10645278DF9}" srcId="{31625E8C-A0B4-42A9-BFDF-D8443508BC35}" destId="{3DBF8516-024A-4516-A82B-EE68DAF7C871}" srcOrd="0" destOrd="0" parTransId="{D43C84E6-B79F-4CBE-9F02-2C207B46D10E}" sibTransId="{9D20C0F9-FB7B-405C-B9F0-AAF8F7A1C701}"/>
    <dgm:cxn modelId="{8E9D8815-D190-4849-AA40-C418AFAF6445}" srcId="{BA16BDA2-3041-423F-912A-DC69895B9E51}" destId="{90283B1F-6905-4E28-90F4-34EBC5BE34B1}" srcOrd="3" destOrd="0" parTransId="{F9E18AB5-956E-4718-B14E-39F329580E78}" sibTransId="{4E4E9092-B816-491A-9BAE-807D19D72092}"/>
    <dgm:cxn modelId="{960A7918-1C00-40F8-B1E5-616188862B6D}" srcId="{D3A1B63B-2415-4C8C-8A37-1216290A0606}" destId="{2CC6AE67-E346-4BF9-B7F4-C45810D47570}" srcOrd="3" destOrd="0" parTransId="{869D5D76-EA06-4881-B6D0-4CDE212F5774}" sibTransId="{3CA8CD52-DE23-47EA-AEF3-BF58C4AC7F94}"/>
    <dgm:cxn modelId="{C918A01A-055D-4A4B-8974-6CAB59DD6959}" type="presOf" srcId="{2A896D10-F87B-44CC-A9A8-9EA990049E1B}" destId="{92252DF1-E71A-4036-9785-09140D926513}" srcOrd="0" destOrd="0" presId="urn:microsoft.com/office/officeart/2005/8/layout/vList2"/>
    <dgm:cxn modelId="{8558D81E-F8A9-48EF-9ABD-88DE48DEAC55}" srcId="{8F0DDC3E-4F37-47FB-8ECF-A028BD693920}" destId="{7519A989-F634-458C-B5F2-41218495094E}" srcOrd="1" destOrd="0" parTransId="{132D41AD-80EF-4BE8-B830-D61064BBA45A}" sibTransId="{8A721789-095C-434F-B84E-4D317B4D2D8A}"/>
    <dgm:cxn modelId="{F3991E1F-5683-4120-BC43-2401F132D63B}" type="presOf" srcId="{9DEDF94F-5E42-40F4-AE38-D81F77C5E50B}" destId="{CE60713A-7A3E-4484-9CDA-7878DF279727}" srcOrd="0" destOrd="5" presId="urn:microsoft.com/office/officeart/2005/8/layout/vList2"/>
    <dgm:cxn modelId="{9679B820-06BD-40DD-B34E-331E29B7BFAB}" type="presOf" srcId="{4E0D74E6-BCC8-4734-951C-D8C51DB87519}" destId="{7B7BDDE7-767E-400D-985B-3821CC6907AC}" srcOrd="0" destOrd="1" presId="urn:microsoft.com/office/officeart/2005/8/layout/vList2"/>
    <dgm:cxn modelId="{E4C8DB21-E8E5-4BAA-9661-08FC85FE35D1}" srcId="{37459426-90FF-4E26-9014-372380012A63}" destId="{49FF4E4F-4EA6-49DB-93BB-7EE1936A9AEC}" srcOrd="1" destOrd="0" parTransId="{CEEC756A-173F-480C-8E86-168C229D03DC}" sibTransId="{3E9DD68A-87DD-4119-B8CA-C6D810F45423}"/>
    <dgm:cxn modelId="{8DAF1222-BC6E-4CCE-A02A-CF038CE61B66}" type="presOf" srcId="{B1590849-84C7-4C7A-B2B6-D77AA477CEFB}" destId="{7B7BDDE7-767E-400D-985B-3821CC6907AC}" srcOrd="0" destOrd="4" presId="urn:microsoft.com/office/officeart/2005/8/layout/vList2"/>
    <dgm:cxn modelId="{80CD1F22-0810-4303-BC67-BBD64BF5D2B6}" srcId="{2A896D10-F87B-44CC-A9A8-9EA990049E1B}" destId="{D8632488-4556-4ACB-BD69-6893ACBEB3B0}" srcOrd="1" destOrd="0" parTransId="{B6335A86-45E5-444F-9FE7-8230953075DF}" sibTransId="{1B4703CF-2CBE-4E9B-9670-41C10A742723}"/>
    <dgm:cxn modelId="{40451A23-80D4-4B03-B115-59D46647095D}" srcId="{846A9FC6-3BDB-44C1-BFDC-05E86609BE25}" destId="{8D37907E-A629-47B5-B311-380DB06EF95D}" srcOrd="2" destOrd="0" parTransId="{57E3E2F3-35DC-4FA0-9B02-95CC25BFFCEA}" sibTransId="{0E9F4E7A-89C8-4E1D-8CBE-EBFBB6AFE243}"/>
    <dgm:cxn modelId="{B23B9E23-69E7-49EB-BCE0-B68B84871DC2}" srcId="{BA16BDA2-3041-423F-912A-DC69895B9E51}" destId="{E68070CE-0A76-4CCA-AA56-CC1D49701A33}" srcOrd="1" destOrd="0" parTransId="{C5415C0D-23D6-4BA9-A473-D36599E8F80E}" sibTransId="{2D76E794-17D5-4CA9-83CA-C70A977284A1}"/>
    <dgm:cxn modelId="{95901725-EFBE-46CD-9F50-8CFCC3B68786}" srcId="{8F0DDC3E-4F37-47FB-8ECF-A028BD693920}" destId="{07EB45B7-1D90-4E56-9B91-F096C7C96A89}" srcOrd="0" destOrd="0" parTransId="{A1FEDF05-D443-47F8-8654-651975029EFA}" sibTransId="{5B32EEA6-4249-4181-9FCB-E4D87DFA2924}"/>
    <dgm:cxn modelId="{F59CF125-E0F6-4FA0-925A-64211091E4A7}" type="presOf" srcId="{A3657622-446D-4E06-BFFB-C4F620C7B8D4}" destId="{CE60713A-7A3E-4484-9CDA-7878DF279727}" srcOrd="0" destOrd="4" presId="urn:microsoft.com/office/officeart/2005/8/layout/vList2"/>
    <dgm:cxn modelId="{9CCA4527-E250-4E7C-84AD-86C1C7E565B9}" srcId="{49FF4E4F-4EA6-49DB-93BB-7EE1936A9AEC}" destId="{23917400-C1FF-471B-A3FA-65BB27A1BA6C}" srcOrd="4" destOrd="0" parTransId="{89CC0214-A706-47A8-997C-A9783B51FDBB}" sibTransId="{E7CA4F5B-6DF0-4C4B-BBEE-4FDA606CB02E}"/>
    <dgm:cxn modelId="{7307F928-09C3-4D27-8BA9-BEFC2879FB54}" type="presOf" srcId="{A0F496F5-25CC-49E6-8555-190B525D5F80}" destId="{41E28549-BC3D-4F6D-BC36-11657DD65E0C}" srcOrd="0" destOrd="2" presId="urn:microsoft.com/office/officeart/2005/8/layout/vList2"/>
    <dgm:cxn modelId="{EA42B429-3A86-4D30-9908-253947E7338F}" srcId="{37459426-90FF-4E26-9014-372380012A63}" destId="{846A9FC6-3BDB-44C1-BFDC-05E86609BE25}" srcOrd="6" destOrd="0" parTransId="{8D1B2654-E922-4575-BB8A-4B9C8CFA8A42}" sibTransId="{A4401A2B-2669-48B8-ABD4-283C357E1CF5}"/>
    <dgm:cxn modelId="{70D2962A-62A2-4A09-B167-710E90BDFC1E}" srcId="{31625E8C-A0B4-42A9-BFDF-D8443508BC35}" destId="{9910F793-9144-4679-98DC-CCB6A7CC5FBB}" srcOrd="3" destOrd="0" parTransId="{7736C408-4875-4C11-968A-2AA56026080B}" sibTransId="{3CED63DA-30D8-4BE7-A2B1-4FBDFA3C9DA5}"/>
    <dgm:cxn modelId="{0305B22A-6568-4EC9-A732-DF4E7DB366F4}" srcId="{F4E784F6-6F43-4205-8295-E703F89720EA}" destId="{D16885E1-9C09-487A-95A7-EE050F520241}" srcOrd="5" destOrd="0" parTransId="{7CD705F9-070F-4D1D-9A55-B205AA26DC50}" sibTransId="{4F6A847B-9848-41EF-8CBC-55151BDCFAB5}"/>
    <dgm:cxn modelId="{D75DED2B-D85D-479B-96A4-CC45FF388253}" type="presOf" srcId="{0FAF16CD-B84C-42F6-B4E9-850014403C25}" destId="{AF89F09F-EE46-43FA-BFA3-C9BF3EF9A547}" srcOrd="0" destOrd="1" presId="urn:microsoft.com/office/officeart/2005/8/layout/vList2"/>
    <dgm:cxn modelId="{DB71FE2B-D26E-421D-94C2-F4D5966A3640}" type="presOf" srcId="{186E121C-D357-4663-9A06-89B7AD293188}" destId="{40F8E481-5FB1-4AE2-ACFB-26981FD4053F}" srcOrd="0" destOrd="3" presId="urn:microsoft.com/office/officeart/2005/8/layout/vList2"/>
    <dgm:cxn modelId="{A52FCE2D-A57C-4DEC-A1A2-564F428DFB77}" type="presOf" srcId="{D8632488-4556-4ACB-BD69-6893ACBEB3B0}" destId="{66FE01C6-CA8B-4C3C-BCA8-272E15FF8C73}" srcOrd="0" destOrd="1" presId="urn:microsoft.com/office/officeart/2005/8/layout/vList2"/>
    <dgm:cxn modelId="{FBCAD22E-EC85-442F-A3DA-0235808E34CE}" type="presOf" srcId="{9CCCCC1F-2C72-40C4-874C-E54B203FD8F8}" destId="{7A36E3A9-6263-4B9F-96DA-04ABA2E2FABB}" srcOrd="0" destOrd="2" presId="urn:microsoft.com/office/officeart/2005/8/layout/vList2"/>
    <dgm:cxn modelId="{44FAC432-709E-457A-B0DB-FA71CE52927B}" type="presOf" srcId="{D56B7F3B-638A-4C45-9324-107FB2EB317B}" destId="{CB85B0E7-E5EA-4203-B99E-74B8BFF58CD5}" srcOrd="0" destOrd="0" presId="urn:microsoft.com/office/officeart/2005/8/layout/vList2"/>
    <dgm:cxn modelId="{98F91934-8276-492A-9E2D-C37ECF276E9E}" srcId="{37459426-90FF-4E26-9014-372380012A63}" destId="{8F0DDC3E-4F37-47FB-8ECF-A028BD693920}" srcOrd="4" destOrd="0" parTransId="{065DA5F5-63B7-48BE-A9C9-889C1B7F74EA}" sibTransId="{BDC119D6-0571-456E-9C5A-6A41951E928E}"/>
    <dgm:cxn modelId="{CA25CD37-461C-4069-9961-80380065468A}" type="presOf" srcId="{54B53A81-E8BF-4203-BABC-1941CC89B85D}" destId="{AF89F09F-EE46-43FA-BFA3-C9BF3EF9A547}" srcOrd="0" destOrd="2" presId="urn:microsoft.com/office/officeart/2005/8/layout/vList2"/>
    <dgm:cxn modelId="{DC8E6338-B394-43F8-A3C6-3C21A4B8AB72}" srcId="{8F0DDC3E-4F37-47FB-8ECF-A028BD693920}" destId="{C7779F10-ACB0-43A8-B2F7-2083EB848C63}" srcOrd="2" destOrd="0" parTransId="{2D77A322-3E31-43A6-A8F9-7B3678D2BF6F}" sibTransId="{A946B9F4-D57C-4C39-B145-0CA747DB160E}"/>
    <dgm:cxn modelId="{2023FB39-34B4-437C-A193-D48BCDF590F6}" type="presOf" srcId="{E68070CE-0A76-4CCA-AA56-CC1D49701A33}" destId="{2CEBD02C-E882-4552-975B-B859E709CC94}" srcOrd="0" destOrd="1" presId="urn:microsoft.com/office/officeart/2005/8/layout/vList2"/>
    <dgm:cxn modelId="{14CC543A-06A5-45DF-85FA-15634BCCD37C}" srcId="{2A896D10-F87B-44CC-A9A8-9EA990049E1B}" destId="{10E478D2-6DBC-4E11-8883-2085988AFDEF}" srcOrd="0" destOrd="0" parTransId="{D10719F0-7139-4AC6-A2D6-D577F2B351FB}" sibTransId="{66CE55D1-70F8-4087-8B8E-0DA78BE82C99}"/>
    <dgm:cxn modelId="{B4FA773B-DB96-41A1-A63D-CF6930CBB1D8}" srcId="{49FF4E4F-4EA6-49DB-93BB-7EE1936A9AEC}" destId="{186E121C-D357-4663-9A06-89B7AD293188}" srcOrd="3" destOrd="0" parTransId="{6EF1DF6D-69BB-4AB1-9D2D-8258CDABEA44}" sibTransId="{848B834F-4ACA-4564-9200-D323EEBED592}"/>
    <dgm:cxn modelId="{FB6C843B-2FD6-4930-963F-A42FC5C623F3}" srcId="{37459426-90FF-4E26-9014-372380012A63}" destId="{D3A1B63B-2415-4C8C-8A37-1216290A0606}" srcOrd="9" destOrd="0" parTransId="{B1E51E87-F0D7-4A94-B036-8821EF4891FE}" sibTransId="{A613E62B-9667-4B8B-A368-9AB7123B7A52}"/>
    <dgm:cxn modelId="{335BE13B-FC6A-4B0F-9D9E-3BA76704002B}" type="presOf" srcId="{8B9E5657-C437-449C-831E-AAD628BA9FF2}" destId="{9A5EF7B3-3FEF-4770-96E2-4F3B1E30FEB8}" srcOrd="0" destOrd="0" presId="urn:microsoft.com/office/officeart/2005/8/layout/vList2"/>
    <dgm:cxn modelId="{C02ED642-711C-4799-A91B-D5EC243F5EB8}" srcId="{49FF4E4F-4EA6-49DB-93BB-7EE1936A9AEC}" destId="{DF261086-FD0D-46CF-A986-68D58937C0FD}" srcOrd="2" destOrd="0" parTransId="{A5E35BAA-C042-470A-97CB-452AB6F1298E}" sibTransId="{FCD6233A-1279-4AC0-8918-BB9875E865CD}"/>
    <dgm:cxn modelId="{2C7D2444-561D-493A-B1E8-ADFB7471BB0C}" type="presOf" srcId="{35B9671E-8A2D-40F3-A1D2-2FA417BE78F8}" destId="{CB85B0E7-E5EA-4203-B99E-74B8BFF58CD5}" srcOrd="0" destOrd="4" presId="urn:microsoft.com/office/officeart/2005/8/layout/vList2"/>
    <dgm:cxn modelId="{A24B8044-C321-4BE3-A742-5A587E8052E3}" type="presOf" srcId="{87334A4B-837E-4F24-8C93-400734C9DF6B}" destId="{66FE01C6-CA8B-4C3C-BCA8-272E15FF8C73}" srcOrd="0" destOrd="2" presId="urn:microsoft.com/office/officeart/2005/8/layout/vList2"/>
    <dgm:cxn modelId="{491EB34B-0D57-4ED9-AF1A-9238F9F3892A}" type="presOf" srcId="{D3A1B63B-2415-4C8C-8A37-1216290A0606}" destId="{45D792FF-B262-4149-8707-BA0444E1E687}" srcOrd="0" destOrd="0" presId="urn:microsoft.com/office/officeart/2005/8/layout/vList2"/>
    <dgm:cxn modelId="{70C7DD4B-194F-4FAF-B41A-7478EB48F1A8}" type="presOf" srcId="{3F816343-800D-490C-8785-CC3E914B702D}" destId="{7B7BDDE7-767E-400D-985B-3821CC6907AC}" srcOrd="0" destOrd="5" presId="urn:microsoft.com/office/officeart/2005/8/layout/vList2"/>
    <dgm:cxn modelId="{5B58604C-FE85-4550-AC8F-CB44A8737AB9}" type="presOf" srcId="{53699095-74EB-483F-9629-4A59B0CB7BF1}" destId="{CB85B0E7-E5EA-4203-B99E-74B8BFF58CD5}" srcOrd="0" destOrd="3" presId="urn:microsoft.com/office/officeart/2005/8/layout/vList2"/>
    <dgm:cxn modelId="{EA3E404F-7D42-4623-8FDD-4E274256E95C}" srcId="{31625E8C-A0B4-42A9-BFDF-D8443508BC35}" destId="{A3657622-446D-4E06-BFFB-C4F620C7B8D4}" srcOrd="4" destOrd="0" parTransId="{6885C521-3A67-4A18-B91C-DFC5B9212241}" sibTransId="{2DB7CC0D-FD7D-4CA4-9369-494385B4B45D}"/>
    <dgm:cxn modelId="{3B1D1951-F582-42D2-B896-5958EAEF89FE}" type="presOf" srcId="{624B2452-E00F-4805-AB9D-260B9186363B}" destId="{CB85B0E7-E5EA-4203-B99E-74B8BFF58CD5}" srcOrd="0" destOrd="1" presId="urn:microsoft.com/office/officeart/2005/8/layout/vList2"/>
    <dgm:cxn modelId="{900ED551-5874-4297-829D-020C309BD524}" srcId="{A6E02ECE-AF47-44C3-B17E-A3D315429FDA}" destId="{A0F496F5-25CC-49E6-8555-190B525D5F80}" srcOrd="2" destOrd="0" parTransId="{6652F293-F46A-41E9-9279-E337ADB7B893}" sibTransId="{D01D8806-4206-48D9-9784-5D064E524F57}"/>
    <dgm:cxn modelId="{FFA10953-C4D0-442B-987B-32CF166EDB8A}" type="presOf" srcId="{44852374-DD06-48F0-8120-FA6AB1417664}" destId="{AF89F09F-EE46-43FA-BFA3-C9BF3EF9A547}" srcOrd="0" destOrd="3" presId="urn:microsoft.com/office/officeart/2005/8/layout/vList2"/>
    <dgm:cxn modelId="{713C3F53-87A7-44D4-8CFC-4D2F233DEB03}" type="presOf" srcId="{E7A6AD8F-77E3-4EAB-B93C-25CED16F084D}" destId="{7A36E3A9-6263-4B9F-96DA-04ABA2E2FABB}" srcOrd="0" destOrd="1" presId="urn:microsoft.com/office/officeart/2005/8/layout/vList2"/>
    <dgm:cxn modelId="{55615655-5FAA-43FA-A71D-1E2D629A724F}" srcId="{D3A1B63B-2415-4C8C-8A37-1216290A0606}" destId="{7FB05681-6A87-4B01-8AF8-D0B9AA236AE4}" srcOrd="0" destOrd="0" parTransId="{85861D18-E595-4935-8F56-FB6E28F69F42}" sibTransId="{17492772-04A5-4FDE-93BF-C959A2AAB6A5}"/>
    <dgm:cxn modelId="{01173F56-5F78-4883-9C10-CE694FA7F3E1}" srcId="{846A9FC6-3BDB-44C1-BFDC-05E86609BE25}" destId="{624B2452-E00F-4805-AB9D-260B9186363B}" srcOrd="1" destOrd="0" parTransId="{BCBDFF06-CFD3-48DE-ABC5-978BA57C4AD0}" sibTransId="{ABADEC78-39E1-4B25-8C37-D125F77303FD}"/>
    <dgm:cxn modelId="{4E3C1F5B-23B3-4D94-A15C-801A634EA1E9}" type="presOf" srcId="{23917400-C1FF-471B-A3FA-65BB27A1BA6C}" destId="{40F8E481-5FB1-4AE2-ACFB-26981FD4053F}" srcOrd="0" destOrd="4" presId="urn:microsoft.com/office/officeart/2005/8/layout/vList2"/>
    <dgm:cxn modelId="{7FD97460-AC83-4C4F-8FAE-1AD7BF4BC71C}" srcId="{D3A1B63B-2415-4C8C-8A37-1216290A0606}" destId="{B1590849-84C7-4C7A-B2B6-D77AA477CEFB}" srcOrd="4" destOrd="0" parTransId="{9B70E11D-28A4-4912-9FA9-BA2EECA178D6}" sibTransId="{787DE907-E538-4EEB-9F9A-4C08845ED1D4}"/>
    <dgm:cxn modelId="{EF4FE063-5076-41BB-ABFC-137ACE1829EA}" srcId="{37459426-90FF-4E26-9014-372380012A63}" destId="{8B9E5657-C437-449C-831E-AAD628BA9FF2}" srcOrd="3" destOrd="0" parTransId="{A58FDFB8-4F1A-4D9D-943A-6EE88AB829DA}" sibTransId="{4C349EA3-F2CA-4926-9F1E-62719C8EE04B}"/>
    <dgm:cxn modelId="{8C5BB165-51BE-464F-B994-2CE7169F6A53}" srcId="{31625E8C-A0B4-42A9-BFDF-D8443508BC35}" destId="{299EA9E0-33D9-4979-8CB8-C782DCD75CAE}" srcOrd="1" destOrd="0" parTransId="{F2C1A7C2-8BA7-4810-ADFB-C47EC47733C4}" sibTransId="{D9D03953-24B1-4759-8A4C-B35D97C3925B}"/>
    <dgm:cxn modelId="{288DAE69-F309-4EB7-B4AE-5CA71631F4E7}" type="presOf" srcId="{F4E784F6-6F43-4205-8295-E703F89720EA}" destId="{55A22E2C-4D41-4AA5-A452-069A89D0E7CA}" srcOrd="0" destOrd="0" presId="urn:microsoft.com/office/officeart/2005/8/layout/vList2"/>
    <dgm:cxn modelId="{B8F01A6D-C316-4F74-8A8C-D331FE24BC3C}" srcId="{F4E784F6-6F43-4205-8295-E703F89720EA}" destId="{54B53A81-E8BF-4203-BABC-1941CC89B85D}" srcOrd="2" destOrd="0" parTransId="{EEE8E8E2-D959-4DAA-9048-D1C9E2BEF049}" sibTransId="{95F3FD5F-09A4-4CA3-9F01-AB6B7AE1B2AC}"/>
    <dgm:cxn modelId="{9AF6AE77-3273-4F67-A0C8-6974A0CD42DC}" type="presOf" srcId="{49FF4E4F-4EA6-49DB-93BB-7EE1936A9AEC}" destId="{06E3C8F8-238E-4FBF-8246-E524584538E6}" srcOrd="0" destOrd="0" presId="urn:microsoft.com/office/officeart/2005/8/layout/vList2"/>
    <dgm:cxn modelId="{FBDFCD77-31CF-401F-AF01-BBE8BE4664D2}" type="presOf" srcId="{6D150733-F938-462E-840B-1D0E18E080F2}" destId="{40F8E481-5FB1-4AE2-ACFB-26981FD4053F}" srcOrd="0" destOrd="1" presId="urn:microsoft.com/office/officeart/2005/8/layout/vList2"/>
    <dgm:cxn modelId="{1B5FA17D-9AD3-41B7-B4AA-7B13BB804960}" type="presOf" srcId="{8F0DDC3E-4F37-47FB-8ECF-A028BD693920}" destId="{F8DCB9B6-92AA-474E-91A8-DB9350E23789}" srcOrd="0" destOrd="0" presId="urn:microsoft.com/office/officeart/2005/8/layout/vList2"/>
    <dgm:cxn modelId="{6D37187F-4586-467A-964D-976A6B5221F6}" srcId="{37459426-90FF-4E26-9014-372380012A63}" destId="{A6E02ECE-AF47-44C3-B17E-A3D315429FDA}" srcOrd="0" destOrd="0" parTransId="{BEB01331-863E-4EEC-93C2-FBFBEF2D5D60}" sibTransId="{F0687927-7DCB-44C0-A990-FFD0DA1C6D5B}"/>
    <dgm:cxn modelId="{97D65B81-BBF4-49F1-8D49-2FAF4345F480}" srcId="{31625E8C-A0B4-42A9-BFDF-D8443508BC35}" destId="{9DEDF94F-5E42-40F4-AE38-D81F77C5E50B}" srcOrd="5" destOrd="0" parTransId="{9E25D263-D529-4D55-AABB-33BF62D82F9B}" sibTransId="{1E85B472-2F41-4C52-859D-E02269C93A3F}"/>
    <dgm:cxn modelId="{48611882-7AB4-42E4-85DE-5EE4C41E149F}" srcId="{F4E784F6-6F43-4205-8295-E703F89720EA}" destId="{0FAF16CD-B84C-42F6-B4E9-850014403C25}" srcOrd="1" destOrd="0" parTransId="{269B81ED-5785-46EB-B929-A196DD960B36}" sibTransId="{23047569-7FB2-4727-9F80-8C6EC3E10504}"/>
    <dgm:cxn modelId="{3DFE898C-682D-415C-B2AE-F1BDBF0C537B}" srcId="{846A9FC6-3BDB-44C1-BFDC-05E86609BE25}" destId="{35B9671E-8A2D-40F3-A1D2-2FA417BE78F8}" srcOrd="4" destOrd="0" parTransId="{480C46F0-90AC-4C92-84AC-F1D3C6F50190}" sibTransId="{EB697882-5ED7-4091-A13B-A6B07DFBEF45}"/>
    <dgm:cxn modelId="{E7A1728E-0BA9-4411-8FB0-2D0CD234B8AA}" type="presOf" srcId="{90283B1F-6905-4E28-90F4-34EBC5BE34B1}" destId="{2CEBD02C-E882-4552-975B-B859E709CC94}" srcOrd="0" destOrd="3" presId="urn:microsoft.com/office/officeart/2005/8/layout/vList2"/>
    <dgm:cxn modelId="{F432FE90-12FD-42C5-9489-7213CC4F460D}" type="presOf" srcId="{0468D15D-31A9-4F0A-A68B-F231B5262F40}" destId="{2CEBD02C-E882-4552-975B-B859E709CC94}" srcOrd="0" destOrd="0" presId="urn:microsoft.com/office/officeart/2005/8/layout/vList2"/>
    <dgm:cxn modelId="{DC032093-F821-40EB-B76A-988861D9E6BB}" srcId="{37459426-90FF-4E26-9014-372380012A63}" destId="{2A896D10-F87B-44CC-A9A8-9EA990049E1B}" srcOrd="5" destOrd="0" parTransId="{419E2B46-49A0-4D46-875F-D0AD30034AFE}" sibTransId="{79D9D20E-2168-48E7-9525-E34D5403430C}"/>
    <dgm:cxn modelId="{E3385C95-8B7C-4FF8-912F-7DBE694B6798}" type="presOf" srcId="{299EA9E0-33D9-4979-8CB8-C782DCD75CAE}" destId="{CE60713A-7A3E-4484-9CDA-7878DF279727}" srcOrd="0" destOrd="1" presId="urn:microsoft.com/office/officeart/2005/8/layout/vList2"/>
    <dgm:cxn modelId="{28A4B295-0277-49BF-94C5-ED43BDF5DFAE}" type="presOf" srcId="{07EB45B7-1D90-4E56-9B91-F096C7C96A89}" destId="{21A46EC3-20FC-4964-AA34-EA2AB0986F32}" srcOrd="0" destOrd="0" presId="urn:microsoft.com/office/officeart/2005/8/layout/vList2"/>
    <dgm:cxn modelId="{E370FF96-0E01-482C-856D-C0A6766B37BB}" type="presOf" srcId="{EA819C21-7C86-41A6-B938-3AD01C4E78E5}" destId="{41E28549-BC3D-4F6D-BC36-11657DD65E0C}" srcOrd="0" destOrd="0" presId="urn:microsoft.com/office/officeart/2005/8/layout/vList2"/>
    <dgm:cxn modelId="{CF627998-EF77-4BA5-91E0-FDD9BF5577FE}" srcId="{846A9FC6-3BDB-44C1-BFDC-05E86609BE25}" destId="{8EA8DB51-9B42-4058-B867-634814D67A19}" srcOrd="5" destOrd="0" parTransId="{FF8F3453-E35E-49AA-8A24-F4C03A8621E9}" sibTransId="{0B0A8514-9FC5-4FCE-89A0-AF464F2CC0F0}"/>
    <dgm:cxn modelId="{0EEE5999-E136-4437-8115-18E555E32A06}" type="presOf" srcId="{3DBF8516-024A-4516-A82B-EE68DAF7C871}" destId="{CE60713A-7A3E-4484-9CDA-7878DF279727}" srcOrd="0" destOrd="0" presId="urn:microsoft.com/office/officeart/2005/8/layout/vList2"/>
    <dgm:cxn modelId="{4A7D35A5-2EA6-4637-8F8A-E10F63EC04AE}" srcId="{2A896D10-F87B-44CC-A9A8-9EA990049E1B}" destId="{87334A4B-837E-4F24-8C93-400734C9DF6B}" srcOrd="2" destOrd="0" parTransId="{17324198-8CDC-4E09-B9B3-83B77616EF98}" sibTransId="{63422835-088D-48EB-B7B9-6EE389D68C28}"/>
    <dgm:cxn modelId="{B1F05BA5-8EED-46CC-AC49-7778B967A0E1}" srcId="{F4E784F6-6F43-4205-8295-E703F89720EA}" destId="{C1162B3D-6462-45BB-9592-65FE12AD53E3}" srcOrd="0" destOrd="0" parTransId="{E2596855-26E4-4663-95C8-155E69FFF983}" sibTransId="{83DB64F9-DB08-402D-937F-2674FA658D4B}"/>
    <dgm:cxn modelId="{4676FCA6-1A82-4D18-A9C4-97FD6D155C8E}" type="presOf" srcId="{DF261086-FD0D-46CF-A986-68D58937C0FD}" destId="{40F8E481-5FB1-4AE2-ACFB-26981FD4053F}" srcOrd="0" destOrd="2" presId="urn:microsoft.com/office/officeart/2005/8/layout/vList2"/>
    <dgm:cxn modelId="{93B64CAB-19DD-4810-A961-AAFC8BFB30B8}" type="presOf" srcId="{A6E02ECE-AF47-44C3-B17E-A3D315429FDA}" destId="{E624BF3F-ED5A-4A67-8D18-2D3148CD7674}" srcOrd="0" destOrd="0" presId="urn:microsoft.com/office/officeart/2005/8/layout/vList2"/>
    <dgm:cxn modelId="{1C187AAC-F4F7-4807-B851-1BB9DE43547A}" srcId="{F4E784F6-6F43-4205-8295-E703F89720EA}" destId="{4219AD63-1F6F-42DC-B98A-129C18A7D094}" srcOrd="4" destOrd="0" parTransId="{5BEAE72F-E8E8-490E-95DB-779623034A83}" sibTransId="{FD972A84-C27C-45DC-8A55-C1A76B593F6A}"/>
    <dgm:cxn modelId="{F16F76B1-5EE9-4E80-A482-6D18243E1B9E}" srcId="{37459426-90FF-4E26-9014-372380012A63}" destId="{BA16BDA2-3041-423F-912A-DC69895B9E51}" srcOrd="8" destOrd="0" parTransId="{05561E90-BDF3-4CE9-900F-C9237899B6B3}" sibTransId="{03ED4829-FA43-42F3-BE97-26643E3EF237}"/>
    <dgm:cxn modelId="{8B802DB2-97DA-48BB-A3B4-8559F16F2917}" srcId="{49FF4E4F-4EA6-49DB-93BB-7EE1936A9AEC}" destId="{D2C581A3-8F08-4677-964A-DB06EB7ACF31}" srcOrd="0" destOrd="0" parTransId="{7D33AF5A-2442-4C47-A63F-96A5D03D2269}" sibTransId="{D5DA953D-A1C6-4399-8C6B-F4E4AD9DE3BD}"/>
    <dgm:cxn modelId="{B2D50FB3-E611-431C-AE52-54B29DE55183}" type="presOf" srcId="{FFABB35D-0610-42FB-A44A-1A5B02E98508}" destId="{41E28549-BC3D-4F6D-BC36-11657DD65E0C}" srcOrd="0" destOrd="1" presId="urn:microsoft.com/office/officeart/2005/8/layout/vList2"/>
    <dgm:cxn modelId="{DF53A0B6-D2E5-4C6D-8DEC-670B9A8FCC05}" srcId="{BA16BDA2-3041-423F-912A-DC69895B9E51}" destId="{0468D15D-31A9-4F0A-A68B-F231B5262F40}" srcOrd="0" destOrd="0" parTransId="{C024657B-53F4-41A3-9EAF-81F1F3DBC95D}" sibTransId="{254F0405-16A8-4AFD-9A1C-F600047E87BE}"/>
    <dgm:cxn modelId="{4EC8ADB7-50A9-43D4-A401-CDD3BFBB04EE}" type="presOf" srcId="{8EA8DB51-9B42-4058-B867-634814D67A19}" destId="{CB85B0E7-E5EA-4203-B99E-74B8BFF58CD5}" srcOrd="0" destOrd="5" presId="urn:microsoft.com/office/officeart/2005/8/layout/vList2"/>
    <dgm:cxn modelId="{30AC99BB-33E9-421B-AEA1-891775CC591E}" srcId="{31625E8C-A0B4-42A9-BFDF-D8443508BC35}" destId="{DCB69F75-F741-4D4E-A952-6F014B8F19E5}" srcOrd="2" destOrd="0" parTransId="{361A17E4-BF33-427D-B9F7-45AF6B23BC00}" sibTransId="{647ADEFF-EB68-48D3-919B-C3D594F701A1}"/>
    <dgm:cxn modelId="{3BA913C0-6480-4C7B-92FE-50EC1984B3BF}" type="presOf" srcId="{31625E8C-A0B4-42A9-BFDF-D8443508BC35}" destId="{87A70EC3-FEFE-4748-BC46-3ABDD413A155}" srcOrd="0" destOrd="0" presId="urn:microsoft.com/office/officeart/2005/8/layout/vList2"/>
    <dgm:cxn modelId="{515CAFC1-FB43-499A-B113-5D24EB1C713E}" type="presOf" srcId="{10C80D11-38DB-4FE1-BB7C-560DED98154E}" destId="{2CEBD02C-E882-4552-975B-B859E709CC94}" srcOrd="0" destOrd="2" presId="urn:microsoft.com/office/officeart/2005/8/layout/vList2"/>
    <dgm:cxn modelId="{00AF87C4-1B67-4DED-804D-0C8A6D2DB7C0}" type="presOf" srcId="{C7779F10-ACB0-43A8-B2F7-2083EB848C63}" destId="{21A46EC3-20FC-4964-AA34-EA2AB0986F32}" srcOrd="0" destOrd="2" presId="urn:microsoft.com/office/officeart/2005/8/layout/vList2"/>
    <dgm:cxn modelId="{261DAAC4-2A8D-4E15-96BC-480DDAC542EB}" type="presOf" srcId="{9910F793-9144-4679-98DC-CCB6A7CC5FBB}" destId="{CE60713A-7A3E-4484-9CDA-7878DF279727}" srcOrd="0" destOrd="3" presId="urn:microsoft.com/office/officeart/2005/8/layout/vList2"/>
    <dgm:cxn modelId="{86051BC8-08B3-4653-AE5C-5FE106EA2FC0}" type="presOf" srcId="{10E478D2-6DBC-4E11-8883-2085988AFDEF}" destId="{66FE01C6-CA8B-4C3C-BCA8-272E15FF8C73}" srcOrd="0" destOrd="0" presId="urn:microsoft.com/office/officeart/2005/8/layout/vList2"/>
    <dgm:cxn modelId="{5C567FCB-21EC-4844-B9EB-2D2EB58293E6}" srcId="{BA16BDA2-3041-423F-912A-DC69895B9E51}" destId="{10C80D11-38DB-4FE1-BB7C-560DED98154E}" srcOrd="2" destOrd="0" parTransId="{C443AFA4-C50F-4F18-AE06-06D974D789D0}" sibTransId="{359E6797-05EA-40F7-B8FC-CF1A4B8CC643}"/>
    <dgm:cxn modelId="{6B55F8CB-E726-4B6E-BCD4-1B0CD22898E1}" srcId="{37459426-90FF-4E26-9014-372380012A63}" destId="{F4E784F6-6F43-4205-8295-E703F89720EA}" srcOrd="2" destOrd="0" parTransId="{192EBF38-4142-442E-BE46-431CA0291222}" sibTransId="{D2A7865B-8C57-4FAF-90D6-56556FC82CA6}"/>
    <dgm:cxn modelId="{4B2E89CD-8D3F-46A1-AE8F-579643991A66}" srcId="{37459426-90FF-4E26-9014-372380012A63}" destId="{31625E8C-A0B4-42A9-BFDF-D8443508BC35}" srcOrd="7" destOrd="0" parTransId="{82FA0EB4-6BB0-4BC8-B548-DBF2C9AFDD1D}" sibTransId="{B3516F62-42C4-479F-ACC2-9059FEC4C0D1}"/>
    <dgm:cxn modelId="{526743CE-8805-4A6D-B04C-3C43B7C7A4FF}" srcId="{8B9E5657-C437-449C-831E-AAD628BA9FF2}" destId="{E7A6AD8F-77E3-4EAB-B93C-25CED16F084D}" srcOrd="1" destOrd="0" parTransId="{393848C2-CACA-44F3-A3DC-73D756FF42D3}" sibTransId="{475C7F36-9512-428A-B36F-0A5C51CB9A35}"/>
    <dgm:cxn modelId="{335A26CF-9A08-41B3-BF29-472985F0653D}" type="presOf" srcId="{2CC6AE67-E346-4BF9-B7F4-C45810D47570}" destId="{7B7BDDE7-767E-400D-985B-3821CC6907AC}" srcOrd="0" destOrd="3" presId="urn:microsoft.com/office/officeart/2005/8/layout/vList2"/>
    <dgm:cxn modelId="{81D947D1-F1AE-460E-8CDB-687A37709C42}" srcId="{D3A1B63B-2415-4C8C-8A37-1216290A0606}" destId="{4E0D74E6-BCC8-4734-951C-D8C51DB87519}" srcOrd="1" destOrd="0" parTransId="{B666367A-9B51-4E86-A319-67980E147F30}" sibTransId="{130F08C0-891C-4305-BD9A-968995F5FD6A}"/>
    <dgm:cxn modelId="{304356D5-33BD-4C0F-A241-D7E7789A4B13}" type="presOf" srcId="{D16885E1-9C09-487A-95A7-EE050F520241}" destId="{AF89F09F-EE46-43FA-BFA3-C9BF3EF9A547}" srcOrd="0" destOrd="5" presId="urn:microsoft.com/office/officeart/2005/8/layout/vList2"/>
    <dgm:cxn modelId="{5C6B1DD9-E7EF-4C3C-A444-CDE0F43B9EB3}" type="presOf" srcId="{BA16BDA2-3041-423F-912A-DC69895B9E51}" destId="{38BEFC08-6E28-4305-9F9B-4E756D3F5526}" srcOrd="0" destOrd="0" presId="urn:microsoft.com/office/officeart/2005/8/layout/vList2"/>
    <dgm:cxn modelId="{3943A6DC-FD29-4D80-ADB4-6A70A3EB01B0}" srcId="{8B9E5657-C437-449C-831E-AAD628BA9FF2}" destId="{D6B8E877-1D39-4F6A-95F2-E37F500DFC0F}" srcOrd="0" destOrd="0" parTransId="{65CF5070-C36B-473B-92B9-898165B368AA}" sibTransId="{D4558815-4B6F-4A71-A08F-618F3C32EF5B}"/>
    <dgm:cxn modelId="{3255BBDC-1C91-44D4-81F8-CCDF34860545}" srcId="{F4E784F6-6F43-4205-8295-E703F89720EA}" destId="{44852374-DD06-48F0-8120-FA6AB1417664}" srcOrd="3" destOrd="0" parTransId="{59FFD3E0-9528-44D2-A711-D8D47485F877}" sibTransId="{A4380419-9437-4F56-B393-2C9670F72207}"/>
    <dgm:cxn modelId="{DE40BFDC-40CF-4FA1-9D00-1F4086689694}" type="presOf" srcId="{DCB69F75-F741-4D4E-A952-6F014B8F19E5}" destId="{CE60713A-7A3E-4484-9CDA-7878DF279727}" srcOrd="0" destOrd="2" presId="urn:microsoft.com/office/officeart/2005/8/layout/vList2"/>
    <dgm:cxn modelId="{B6DADBDF-7F99-404E-812E-41484ADF4787}" srcId="{D3A1B63B-2415-4C8C-8A37-1216290A0606}" destId="{13D66B7F-7DBD-469B-91C6-6EABE1B874A8}" srcOrd="2" destOrd="0" parTransId="{16E508A2-5785-4C08-8EA3-C63852C2D690}" sibTransId="{673BF3C8-1AE7-4818-8572-F65D74EA44A9}"/>
    <dgm:cxn modelId="{0BBB0AE6-8079-46BA-A196-C3A9A4AED216}" srcId="{A6E02ECE-AF47-44C3-B17E-A3D315429FDA}" destId="{EA819C21-7C86-41A6-B938-3AD01C4E78E5}" srcOrd="0" destOrd="0" parTransId="{B310F02D-1672-43C0-B25E-1A84D5E69C35}" sibTransId="{E22C70F7-A233-4E33-BA88-45D719FF1712}"/>
    <dgm:cxn modelId="{F1C3E5E6-9A2C-41F4-83E9-F89E1920143D}" type="presOf" srcId="{7FB05681-6A87-4B01-8AF8-D0B9AA236AE4}" destId="{7B7BDDE7-767E-400D-985B-3821CC6907AC}" srcOrd="0" destOrd="0" presId="urn:microsoft.com/office/officeart/2005/8/layout/vList2"/>
    <dgm:cxn modelId="{9DD919E7-523B-42CD-9A55-477A6601F378}" type="presOf" srcId="{37459426-90FF-4E26-9014-372380012A63}" destId="{F68D7777-4CE0-4F93-BF3F-C9FF636B196E}" srcOrd="0" destOrd="0" presId="urn:microsoft.com/office/officeart/2005/8/layout/vList2"/>
    <dgm:cxn modelId="{9C48DFE7-93AE-453A-9DAF-17D4EC8C6343}" type="presOf" srcId="{846A9FC6-3BDB-44C1-BFDC-05E86609BE25}" destId="{F2017C3E-36EA-49C3-96E8-AB39E8E12E24}" srcOrd="0" destOrd="0" presId="urn:microsoft.com/office/officeart/2005/8/layout/vList2"/>
    <dgm:cxn modelId="{4F5D9FEF-53F0-479A-AED1-3DF082A4C13C}" type="presOf" srcId="{7519A989-F634-458C-B5F2-41218495094E}" destId="{21A46EC3-20FC-4964-AA34-EA2AB0986F32}" srcOrd="0" destOrd="1" presId="urn:microsoft.com/office/officeart/2005/8/layout/vList2"/>
    <dgm:cxn modelId="{DFD64AF4-E704-4D81-B626-FB0D3F03F51F}" srcId="{846A9FC6-3BDB-44C1-BFDC-05E86609BE25}" destId="{53699095-74EB-483F-9629-4A59B0CB7BF1}" srcOrd="3" destOrd="0" parTransId="{052B0D74-CD76-4364-AE17-3869DEE05BC7}" sibTransId="{663E2472-AC42-4EB5-AD6B-7CA0FA655526}"/>
    <dgm:cxn modelId="{6B1666F9-8691-49AF-A19E-C2137F700D1C}" srcId="{49FF4E4F-4EA6-49DB-93BB-7EE1936A9AEC}" destId="{6D150733-F938-462E-840B-1D0E18E080F2}" srcOrd="1" destOrd="0" parTransId="{75C07B72-9D6A-4139-8A94-F7FDE6DFE2B8}" sibTransId="{F6CE6BD7-4F11-4F42-A591-527A6147A554}"/>
    <dgm:cxn modelId="{43E9CAFE-3FE9-4637-9927-43679AF4AC24}" srcId="{846A9FC6-3BDB-44C1-BFDC-05E86609BE25}" destId="{D56B7F3B-638A-4C45-9324-107FB2EB317B}" srcOrd="0" destOrd="0" parTransId="{08A8F797-7BFC-4126-8692-E41E2463036C}" sibTransId="{D400EF79-38AD-488B-BF69-7A7E3A1C5F9B}"/>
    <dgm:cxn modelId="{36D0CFFE-3A0B-43B7-93C2-04B24EED3DD2}" srcId="{A6E02ECE-AF47-44C3-B17E-A3D315429FDA}" destId="{FFABB35D-0610-42FB-A44A-1A5B02E98508}" srcOrd="1" destOrd="0" parTransId="{931B8A4B-F980-4FBF-88B0-D205AA750F39}" sibTransId="{E6B1E0E7-2E0E-4A60-A674-ECB635CA09E0}"/>
    <dgm:cxn modelId="{1DFDFAF3-02E8-40DD-8649-5247AEEEC67F}" type="presParOf" srcId="{F68D7777-4CE0-4F93-BF3F-C9FF636B196E}" destId="{E624BF3F-ED5A-4A67-8D18-2D3148CD7674}" srcOrd="0" destOrd="0" presId="urn:microsoft.com/office/officeart/2005/8/layout/vList2"/>
    <dgm:cxn modelId="{10F2834A-8408-4132-A34D-0070F365551E}" type="presParOf" srcId="{F68D7777-4CE0-4F93-BF3F-C9FF636B196E}" destId="{41E28549-BC3D-4F6D-BC36-11657DD65E0C}" srcOrd="1" destOrd="0" presId="urn:microsoft.com/office/officeart/2005/8/layout/vList2"/>
    <dgm:cxn modelId="{81AFC04F-BD98-42E3-931A-B848F734F1D4}" type="presParOf" srcId="{F68D7777-4CE0-4F93-BF3F-C9FF636B196E}" destId="{06E3C8F8-238E-4FBF-8246-E524584538E6}" srcOrd="2" destOrd="0" presId="urn:microsoft.com/office/officeart/2005/8/layout/vList2"/>
    <dgm:cxn modelId="{0DCA6D95-3D3A-44FE-801C-396B0D4C1D78}" type="presParOf" srcId="{F68D7777-4CE0-4F93-BF3F-C9FF636B196E}" destId="{40F8E481-5FB1-4AE2-ACFB-26981FD4053F}" srcOrd="3" destOrd="0" presId="urn:microsoft.com/office/officeart/2005/8/layout/vList2"/>
    <dgm:cxn modelId="{164C6D6F-7135-4996-A169-B5EC70BA5C87}" type="presParOf" srcId="{F68D7777-4CE0-4F93-BF3F-C9FF636B196E}" destId="{55A22E2C-4D41-4AA5-A452-069A89D0E7CA}" srcOrd="4" destOrd="0" presId="urn:microsoft.com/office/officeart/2005/8/layout/vList2"/>
    <dgm:cxn modelId="{36E5A44F-4813-4732-82E0-2D758236CBF1}" type="presParOf" srcId="{F68D7777-4CE0-4F93-BF3F-C9FF636B196E}" destId="{AF89F09F-EE46-43FA-BFA3-C9BF3EF9A547}" srcOrd="5" destOrd="0" presId="urn:microsoft.com/office/officeart/2005/8/layout/vList2"/>
    <dgm:cxn modelId="{9F9F2B99-5725-45A6-BA63-26C22F25B780}" type="presParOf" srcId="{F68D7777-4CE0-4F93-BF3F-C9FF636B196E}" destId="{9A5EF7B3-3FEF-4770-96E2-4F3B1E30FEB8}" srcOrd="6" destOrd="0" presId="urn:microsoft.com/office/officeart/2005/8/layout/vList2"/>
    <dgm:cxn modelId="{5FD67554-98CC-4EAE-99AD-B832FDDFD494}" type="presParOf" srcId="{F68D7777-4CE0-4F93-BF3F-C9FF636B196E}" destId="{7A36E3A9-6263-4B9F-96DA-04ABA2E2FABB}" srcOrd="7" destOrd="0" presId="urn:microsoft.com/office/officeart/2005/8/layout/vList2"/>
    <dgm:cxn modelId="{98467EDE-4979-4246-938D-D7E01244C254}" type="presParOf" srcId="{F68D7777-4CE0-4F93-BF3F-C9FF636B196E}" destId="{F8DCB9B6-92AA-474E-91A8-DB9350E23789}" srcOrd="8" destOrd="0" presId="urn:microsoft.com/office/officeart/2005/8/layout/vList2"/>
    <dgm:cxn modelId="{A325D41C-1935-4B63-B03E-092055CC6A18}" type="presParOf" srcId="{F68D7777-4CE0-4F93-BF3F-C9FF636B196E}" destId="{21A46EC3-20FC-4964-AA34-EA2AB0986F32}" srcOrd="9" destOrd="0" presId="urn:microsoft.com/office/officeart/2005/8/layout/vList2"/>
    <dgm:cxn modelId="{8F861C49-A9B7-4D4B-8073-E57665BE111D}" type="presParOf" srcId="{F68D7777-4CE0-4F93-BF3F-C9FF636B196E}" destId="{92252DF1-E71A-4036-9785-09140D926513}" srcOrd="10" destOrd="0" presId="urn:microsoft.com/office/officeart/2005/8/layout/vList2"/>
    <dgm:cxn modelId="{B029AAA6-84C4-417E-84B6-9758ED441C5B}" type="presParOf" srcId="{F68D7777-4CE0-4F93-BF3F-C9FF636B196E}" destId="{66FE01C6-CA8B-4C3C-BCA8-272E15FF8C73}" srcOrd="11" destOrd="0" presId="urn:microsoft.com/office/officeart/2005/8/layout/vList2"/>
    <dgm:cxn modelId="{205C3F1A-73EB-48F5-A337-8F8D3C67C529}" type="presParOf" srcId="{F68D7777-4CE0-4F93-BF3F-C9FF636B196E}" destId="{F2017C3E-36EA-49C3-96E8-AB39E8E12E24}" srcOrd="12" destOrd="0" presId="urn:microsoft.com/office/officeart/2005/8/layout/vList2"/>
    <dgm:cxn modelId="{C9F21F7D-C474-4D30-AD2F-6D0C786F2258}" type="presParOf" srcId="{F68D7777-4CE0-4F93-BF3F-C9FF636B196E}" destId="{CB85B0E7-E5EA-4203-B99E-74B8BFF58CD5}" srcOrd="13" destOrd="0" presId="urn:microsoft.com/office/officeart/2005/8/layout/vList2"/>
    <dgm:cxn modelId="{AB79E499-6D72-4CD0-93AA-EDFD646B92F0}" type="presParOf" srcId="{F68D7777-4CE0-4F93-BF3F-C9FF636B196E}" destId="{87A70EC3-FEFE-4748-BC46-3ABDD413A155}" srcOrd="14" destOrd="0" presId="urn:microsoft.com/office/officeart/2005/8/layout/vList2"/>
    <dgm:cxn modelId="{E95A3A79-C812-42BD-AA88-C20001A616F0}" type="presParOf" srcId="{F68D7777-4CE0-4F93-BF3F-C9FF636B196E}" destId="{CE60713A-7A3E-4484-9CDA-7878DF279727}" srcOrd="15" destOrd="0" presId="urn:microsoft.com/office/officeart/2005/8/layout/vList2"/>
    <dgm:cxn modelId="{018D6D71-E321-47D8-AC0B-CF96C76C3600}" type="presParOf" srcId="{F68D7777-4CE0-4F93-BF3F-C9FF636B196E}" destId="{38BEFC08-6E28-4305-9F9B-4E756D3F5526}" srcOrd="16" destOrd="0" presId="urn:microsoft.com/office/officeart/2005/8/layout/vList2"/>
    <dgm:cxn modelId="{950C7916-4D42-48E8-AC8D-51F469599CAA}" type="presParOf" srcId="{F68D7777-4CE0-4F93-BF3F-C9FF636B196E}" destId="{2CEBD02C-E882-4552-975B-B859E709CC94}" srcOrd="17" destOrd="0" presId="urn:microsoft.com/office/officeart/2005/8/layout/vList2"/>
    <dgm:cxn modelId="{98004EDC-FA32-4310-A234-05A2AB2649AC}" type="presParOf" srcId="{F68D7777-4CE0-4F93-BF3F-C9FF636B196E}" destId="{45D792FF-B262-4149-8707-BA0444E1E687}" srcOrd="18" destOrd="0" presId="urn:microsoft.com/office/officeart/2005/8/layout/vList2"/>
    <dgm:cxn modelId="{092950F4-D2CD-4527-B47A-AF71B0AF0405}" type="presParOf" srcId="{F68D7777-4CE0-4F93-BF3F-C9FF636B196E}" destId="{7B7BDDE7-767E-400D-985B-3821CC6907AC}" srcOrd="19"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E499-5317-4DB2-AC3A-E9738A57CC9D}">
      <dsp:nvSpPr>
        <dsp:cNvPr id="0" name=""/>
        <dsp:cNvSpPr/>
      </dsp:nvSpPr>
      <dsp:spPr>
        <a:xfrm>
          <a:off x="0" y="25695"/>
          <a:ext cx="10034304" cy="863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a:solidFill>
                <a:srgbClr val="FFFFFF"/>
              </a:solidFill>
              <a:ea typeface="+mn-ea"/>
              <a:cs typeface="+mn-cs"/>
            </a:rPr>
            <a:t>Non-profit organizations</a:t>
          </a:r>
        </a:p>
      </dsp:txBody>
      <dsp:txXfrm>
        <a:off x="42151" y="67846"/>
        <a:ext cx="9950002" cy="779158"/>
      </dsp:txXfrm>
    </dsp:sp>
    <dsp:sp modelId="{48B90CF4-80DA-4D40-B7DF-9EECB3667285}">
      <dsp:nvSpPr>
        <dsp:cNvPr id="0" name=""/>
        <dsp:cNvSpPr/>
      </dsp:nvSpPr>
      <dsp:spPr>
        <a:xfrm>
          <a:off x="0" y="889155"/>
          <a:ext cx="10034304"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89"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b="1" kern="1200" dirty="0">
              <a:solidFill>
                <a:schemeClr val="tx1"/>
              </a:solidFill>
              <a:latin typeface="Calibri"/>
              <a:ea typeface="+mn-ea"/>
              <a:cs typeface="+mn-cs"/>
            </a:rPr>
            <a:t>Community Centers</a:t>
          </a:r>
        </a:p>
        <a:p>
          <a:pPr marL="285750" lvl="1" indent="-285750" algn="l" defTabSz="1244600" rtl="0">
            <a:lnSpc>
              <a:spcPct val="90000"/>
            </a:lnSpc>
            <a:spcBef>
              <a:spcPct val="0"/>
            </a:spcBef>
            <a:spcAft>
              <a:spcPct val="20000"/>
            </a:spcAft>
            <a:buChar char="•"/>
          </a:pPr>
          <a:r>
            <a:rPr lang="en-US" sz="2800" b="1" kern="1200" dirty="0">
              <a:solidFill>
                <a:schemeClr val="tx1"/>
              </a:solidFill>
              <a:latin typeface="Calibri"/>
              <a:ea typeface="+mn-ea"/>
              <a:cs typeface="+mn-cs"/>
            </a:rPr>
            <a:t>Medical &amp; Behavioral Health</a:t>
          </a:r>
        </a:p>
      </dsp:txBody>
      <dsp:txXfrm>
        <a:off x="0" y="889155"/>
        <a:ext cx="10034304" cy="968760"/>
      </dsp:txXfrm>
    </dsp:sp>
    <dsp:sp modelId="{72591BE6-B690-4FB7-AD7D-AD2315797FA7}">
      <dsp:nvSpPr>
        <dsp:cNvPr id="0" name=""/>
        <dsp:cNvSpPr/>
      </dsp:nvSpPr>
      <dsp:spPr>
        <a:xfrm>
          <a:off x="0" y="1857915"/>
          <a:ext cx="10034304" cy="863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a:solidFill>
                <a:srgbClr val="FFFFFF"/>
              </a:solidFill>
              <a:ea typeface="+mn-ea"/>
              <a:cs typeface="+mn-cs"/>
            </a:rPr>
            <a:t>WCU Students</a:t>
          </a:r>
        </a:p>
      </dsp:txBody>
      <dsp:txXfrm>
        <a:off x="42151" y="1900066"/>
        <a:ext cx="9950002" cy="779158"/>
      </dsp:txXfrm>
    </dsp:sp>
    <dsp:sp modelId="{7CC37F3D-0A80-49BB-A971-6B393D4E18F9}">
      <dsp:nvSpPr>
        <dsp:cNvPr id="0" name=""/>
        <dsp:cNvSpPr/>
      </dsp:nvSpPr>
      <dsp:spPr>
        <a:xfrm>
          <a:off x="0" y="2825055"/>
          <a:ext cx="10034304" cy="8634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solidFill>
                <a:srgbClr val="FFFFFF"/>
              </a:solidFill>
              <a:ea typeface="+mn-ea"/>
              <a:cs typeface="+mn-cs"/>
            </a:rPr>
            <a:t>Media</a:t>
          </a:r>
        </a:p>
      </dsp:txBody>
      <dsp:txXfrm>
        <a:off x="42151" y="2867206"/>
        <a:ext cx="9950002" cy="779158"/>
      </dsp:txXfrm>
    </dsp:sp>
    <dsp:sp modelId="{A49ECAB7-5939-4CE5-9717-942762BC3259}">
      <dsp:nvSpPr>
        <dsp:cNvPr id="0" name=""/>
        <dsp:cNvSpPr/>
      </dsp:nvSpPr>
      <dsp:spPr>
        <a:xfrm>
          <a:off x="0" y="3792195"/>
          <a:ext cx="10034304" cy="863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a:solidFill>
                <a:srgbClr val="FFFFFF"/>
              </a:solidFill>
              <a:ea typeface="+mn-ea"/>
              <a:cs typeface="+mn-cs"/>
            </a:rPr>
            <a:t>Educators</a:t>
          </a:r>
        </a:p>
      </dsp:txBody>
      <dsp:txXfrm>
        <a:off x="42151" y="3834346"/>
        <a:ext cx="9950002" cy="779158"/>
      </dsp:txXfrm>
    </dsp:sp>
    <dsp:sp modelId="{E0168616-C937-49C7-8D0C-6D6AE7E620EE}">
      <dsp:nvSpPr>
        <dsp:cNvPr id="0" name=""/>
        <dsp:cNvSpPr/>
      </dsp:nvSpPr>
      <dsp:spPr>
        <a:xfrm>
          <a:off x="0" y="4655655"/>
          <a:ext cx="10034304"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89"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solidFill>
                <a:schemeClr val="tx1"/>
              </a:solidFill>
              <a:latin typeface="Calibri"/>
              <a:ea typeface="+mn-ea"/>
              <a:cs typeface="+mn-cs"/>
            </a:rPr>
            <a:t>SLPs</a:t>
          </a:r>
        </a:p>
        <a:p>
          <a:pPr marL="285750" lvl="1" indent="-285750" algn="l" defTabSz="1244600">
            <a:lnSpc>
              <a:spcPct val="90000"/>
            </a:lnSpc>
            <a:spcBef>
              <a:spcPct val="0"/>
            </a:spcBef>
            <a:spcAft>
              <a:spcPct val="20000"/>
            </a:spcAft>
            <a:buChar char="•"/>
          </a:pPr>
          <a:r>
            <a:rPr lang="en-US" sz="2800" b="1" kern="1200" dirty="0">
              <a:solidFill>
                <a:schemeClr val="tx1"/>
              </a:solidFill>
              <a:latin typeface="Calibri"/>
              <a:ea typeface="+mn-ea"/>
              <a:cs typeface="+mn-cs"/>
            </a:rPr>
            <a:t>ESOL Teachers</a:t>
          </a:r>
        </a:p>
        <a:p>
          <a:pPr marL="285750" lvl="1" indent="-285750" algn="l" defTabSz="1244600">
            <a:lnSpc>
              <a:spcPct val="90000"/>
            </a:lnSpc>
            <a:spcBef>
              <a:spcPct val="0"/>
            </a:spcBef>
            <a:spcAft>
              <a:spcPct val="20000"/>
            </a:spcAft>
            <a:buChar char="•"/>
          </a:pPr>
          <a:r>
            <a:rPr lang="en-US" sz="2800" b="1" kern="1200" dirty="0">
              <a:solidFill>
                <a:schemeClr val="tx1"/>
              </a:solidFill>
              <a:latin typeface="Calibri"/>
              <a:ea typeface="+mn-ea"/>
              <a:cs typeface="+mn-cs"/>
            </a:rPr>
            <a:t>EC Teachers</a:t>
          </a:r>
        </a:p>
      </dsp:txBody>
      <dsp:txXfrm>
        <a:off x="0" y="4655655"/>
        <a:ext cx="10034304" cy="1453140"/>
      </dsp:txXfrm>
    </dsp:sp>
    <dsp:sp modelId="{72D9851C-B0B7-40E4-A08B-05A6C9FE26EC}">
      <dsp:nvSpPr>
        <dsp:cNvPr id="0" name=""/>
        <dsp:cNvSpPr/>
      </dsp:nvSpPr>
      <dsp:spPr>
        <a:xfrm>
          <a:off x="0" y="6108795"/>
          <a:ext cx="10034304" cy="8634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solidFill>
                <a:srgbClr val="FFFFFF"/>
              </a:solidFill>
              <a:ea typeface="+mn-ea"/>
              <a:cs typeface="+mn-cs"/>
            </a:rPr>
            <a:t>Healthcare Professionals</a:t>
          </a:r>
        </a:p>
      </dsp:txBody>
      <dsp:txXfrm>
        <a:off x="42151" y="6150946"/>
        <a:ext cx="9950002" cy="779158"/>
      </dsp:txXfrm>
    </dsp:sp>
    <dsp:sp modelId="{8E7ACA06-615F-3145-A0CE-69523ED3DD19}">
      <dsp:nvSpPr>
        <dsp:cNvPr id="0" name=""/>
        <dsp:cNvSpPr/>
      </dsp:nvSpPr>
      <dsp:spPr>
        <a:xfrm>
          <a:off x="0" y="6972255"/>
          <a:ext cx="10034304"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89"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b="1" kern="1200" dirty="0">
              <a:solidFill>
                <a:schemeClr val="tx1"/>
              </a:solidFill>
              <a:ea typeface="+mn-ea"/>
              <a:cs typeface="+mn-cs"/>
            </a:rPr>
            <a:t>Behavioral Health</a:t>
          </a:r>
        </a:p>
        <a:p>
          <a:pPr marL="285750" lvl="1" indent="-285750" algn="l" defTabSz="1244600" rtl="0">
            <a:lnSpc>
              <a:spcPct val="90000"/>
            </a:lnSpc>
            <a:spcBef>
              <a:spcPct val="0"/>
            </a:spcBef>
            <a:spcAft>
              <a:spcPct val="20000"/>
            </a:spcAft>
            <a:buChar char="•"/>
          </a:pPr>
          <a:r>
            <a:rPr lang="en-US" sz="2800" b="1" kern="1200" dirty="0">
              <a:solidFill>
                <a:schemeClr val="tx1"/>
              </a:solidFill>
              <a:ea typeface="+mn-ea"/>
              <a:cs typeface="+mn-cs"/>
            </a:rPr>
            <a:t>SLPs</a:t>
          </a:r>
        </a:p>
        <a:p>
          <a:pPr marL="285750" lvl="1" indent="-285750" algn="l" defTabSz="1244600" rtl="0">
            <a:lnSpc>
              <a:spcPct val="90000"/>
            </a:lnSpc>
            <a:spcBef>
              <a:spcPct val="0"/>
            </a:spcBef>
            <a:spcAft>
              <a:spcPct val="20000"/>
            </a:spcAft>
            <a:buChar char="•"/>
          </a:pPr>
          <a:r>
            <a:rPr lang="en-US" sz="2800" b="1" kern="1200" dirty="0">
              <a:solidFill>
                <a:schemeClr val="tx1"/>
              </a:solidFill>
              <a:ea typeface="+mn-ea"/>
              <a:cs typeface="+mn-cs"/>
            </a:rPr>
            <a:t>Medical Translators</a:t>
          </a:r>
        </a:p>
      </dsp:txBody>
      <dsp:txXfrm>
        <a:off x="0" y="6972255"/>
        <a:ext cx="10034304" cy="1453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4BF3F-ED5A-4A67-8D18-2D3148CD7674}">
      <dsp:nvSpPr>
        <dsp:cNvPr id="0" name=""/>
        <dsp:cNvSpPr/>
      </dsp:nvSpPr>
      <dsp:spPr>
        <a:xfrm>
          <a:off x="0" y="173272"/>
          <a:ext cx="10035594" cy="743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TRANSPORTATION</a:t>
          </a:r>
        </a:p>
      </dsp:txBody>
      <dsp:txXfrm>
        <a:off x="36296" y="209568"/>
        <a:ext cx="9963002" cy="670943"/>
      </dsp:txXfrm>
    </dsp:sp>
    <dsp:sp modelId="{41E28549-BC3D-4F6D-BC36-11657DD65E0C}">
      <dsp:nvSpPr>
        <dsp:cNvPr id="0" name=""/>
        <dsp:cNvSpPr/>
      </dsp:nvSpPr>
      <dsp:spPr>
        <a:xfrm>
          <a:off x="0" y="916807"/>
          <a:ext cx="10035594"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t>Long distances </a:t>
          </a:r>
          <a:endParaRPr lang="en-US" sz="2400" kern="1200" dirty="0"/>
        </a:p>
        <a:p>
          <a:pPr marL="228600" lvl="1" indent="-228600" algn="l" defTabSz="1066800" rtl="0">
            <a:lnSpc>
              <a:spcPct val="90000"/>
            </a:lnSpc>
            <a:spcBef>
              <a:spcPct val="0"/>
            </a:spcBef>
            <a:spcAft>
              <a:spcPct val="20000"/>
            </a:spcAft>
            <a:buChar char="•"/>
          </a:pPr>
          <a:r>
            <a:rPr lang="en-US" sz="2400" kern="1200"/>
            <a:t>Lack of public transportation</a:t>
          </a:r>
          <a:endParaRPr lang="en-US" sz="2400" kern="1200" dirty="0"/>
        </a:p>
        <a:p>
          <a:pPr marL="228600" lvl="1" indent="-228600" algn="l" defTabSz="1066800" rtl="0">
            <a:lnSpc>
              <a:spcPct val="90000"/>
            </a:lnSpc>
            <a:spcBef>
              <a:spcPct val="0"/>
            </a:spcBef>
            <a:spcAft>
              <a:spcPct val="20000"/>
            </a:spcAft>
            <a:buChar char="•"/>
          </a:pPr>
          <a:r>
            <a:rPr lang="en-US" sz="2400" kern="1200"/>
            <a:t>Fear/avoidance of driving</a:t>
          </a:r>
          <a:endParaRPr lang="en-US" sz="2400" kern="1200" dirty="0"/>
        </a:p>
      </dsp:txBody>
      <dsp:txXfrm>
        <a:off x="0" y="916807"/>
        <a:ext cx="10035594" cy="1251315"/>
      </dsp:txXfrm>
    </dsp:sp>
    <dsp:sp modelId="{06E3C8F8-238E-4FBF-8246-E524584538E6}">
      <dsp:nvSpPr>
        <dsp:cNvPr id="0" name=""/>
        <dsp:cNvSpPr/>
      </dsp:nvSpPr>
      <dsp:spPr>
        <a:xfrm>
          <a:off x="0" y="2168122"/>
          <a:ext cx="10035594" cy="7435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INTERPRETATION &amp; TRANSLATION</a:t>
          </a:r>
        </a:p>
      </dsp:txBody>
      <dsp:txXfrm>
        <a:off x="36296" y="2204418"/>
        <a:ext cx="9963002" cy="670943"/>
      </dsp:txXfrm>
    </dsp:sp>
    <dsp:sp modelId="{40F8E481-5FB1-4AE2-ACFB-26981FD4053F}">
      <dsp:nvSpPr>
        <dsp:cNvPr id="0" name=""/>
        <dsp:cNvSpPr/>
      </dsp:nvSpPr>
      <dsp:spPr>
        <a:xfrm>
          <a:off x="0" y="2911657"/>
          <a:ext cx="10035594"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Reliance on bilingual staff who aren't certified employers</a:t>
          </a:r>
        </a:p>
        <a:p>
          <a:pPr marL="228600" lvl="1" indent="-228600" algn="l" defTabSz="1066800" rtl="0">
            <a:lnSpc>
              <a:spcPct val="90000"/>
            </a:lnSpc>
            <a:spcBef>
              <a:spcPct val="0"/>
            </a:spcBef>
            <a:spcAft>
              <a:spcPct val="20000"/>
            </a:spcAft>
            <a:buChar char="•"/>
          </a:pPr>
          <a:r>
            <a:rPr lang="en-US" sz="2400" kern="1200" dirty="0"/>
            <a:t>Live interpreters are more effective than automated</a:t>
          </a:r>
        </a:p>
        <a:p>
          <a:pPr marL="228600" lvl="1" indent="-228600" algn="l" defTabSz="1066800" rtl="0">
            <a:lnSpc>
              <a:spcPct val="90000"/>
            </a:lnSpc>
            <a:spcBef>
              <a:spcPct val="0"/>
            </a:spcBef>
            <a:spcAft>
              <a:spcPct val="20000"/>
            </a:spcAft>
            <a:buChar char="•"/>
          </a:pPr>
          <a:r>
            <a:rPr lang="en-US" sz="2400" kern="1200"/>
            <a:t>Availability of interpretation services</a:t>
          </a:r>
          <a:endParaRPr lang="en-US" sz="2400" kern="1200" dirty="0"/>
        </a:p>
        <a:p>
          <a:pPr marL="228600" lvl="1" indent="-228600" algn="l" defTabSz="1066800" rtl="0">
            <a:lnSpc>
              <a:spcPct val="90000"/>
            </a:lnSpc>
            <a:spcBef>
              <a:spcPct val="0"/>
            </a:spcBef>
            <a:spcAft>
              <a:spcPct val="20000"/>
            </a:spcAft>
            <a:buChar char="•"/>
          </a:pPr>
          <a:r>
            <a:rPr lang="en-US" sz="2400" kern="1200"/>
            <a:t>Risk of poor interpretation</a:t>
          </a:r>
          <a:endParaRPr lang="en-US" sz="2400" kern="1200" dirty="0"/>
        </a:p>
        <a:p>
          <a:pPr marL="228600" lvl="1" indent="-228600" algn="l" defTabSz="1066800" rtl="0">
            <a:lnSpc>
              <a:spcPct val="90000"/>
            </a:lnSpc>
            <a:spcBef>
              <a:spcPct val="0"/>
            </a:spcBef>
            <a:spcAft>
              <a:spcPct val="20000"/>
            </a:spcAft>
            <a:buChar char="•"/>
          </a:pPr>
          <a:r>
            <a:rPr lang="en-US" sz="2400" kern="1200" dirty="0">
              <a:latin typeface="Calibri"/>
            </a:rPr>
            <a:t>Concerns with confi</a:t>
          </a:r>
          <a:r>
            <a:rPr lang="en-US" sz="2400" kern="1200">
              <a:latin typeface="Calibri"/>
            </a:rPr>
            <a:t>dentiality and </a:t>
          </a:r>
          <a:r>
            <a:rPr lang="en-US" sz="2400" kern="1200" err="1">
              <a:latin typeface="Calibri"/>
            </a:rPr>
            <a:t>pri</a:t>
          </a:r>
          <a:r>
            <a:rPr lang="en-US" sz="2400" kern="1200">
              <a:latin typeface="Calibri"/>
            </a:rPr>
            <a:t>vacy</a:t>
          </a:r>
          <a:endParaRPr lang="en-US" sz="2400" kern="1200" dirty="0"/>
        </a:p>
      </dsp:txBody>
      <dsp:txXfrm>
        <a:off x="0" y="2911657"/>
        <a:ext cx="10035594" cy="2053440"/>
      </dsp:txXfrm>
    </dsp:sp>
    <dsp:sp modelId="{55A22E2C-4D41-4AA5-A452-069A89D0E7CA}">
      <dsp:nvSpPr>
        <dsp:cNvPr id="0" name=""/>
        <dsp:cNvSpPr/>
      </dsp:nvSpPr>
      <dsp:spPr>
        <a:xfrm>
          <a:off x="0" y="4965097"/>
          <a:ext cx="10035594" cy="7435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COMMUNICATION</a:t>
          </a:r>
        </a:p>
      </dsp:txBody>
      <dsp:txXfrm>
        <a:off x="36296" y="5001393"/>
        <a:ext cx="9963002" cy="670943"/>
      </dsp:txXfrm>
    </dsp:sp>
    <dsp:sp modelId="{AF89F09F-EE46-43FA-BFA3-C9BF3EF9A547}">
      <dsp:nvSpPr>
        <dsp:cNvPr id="0" name=""/>
        <dsp:cNvSpPr/>
      </dsp:nvSpPr>
      <dsp:spPr>
        <a:xfrm>
          <a:off x="0" y="5708632"/>
          <a:ext cx="10035594"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t>Unstable phone access/limited cell service</a:t>
          </a:r>
          <a:endParaRPr lang="en-US" sz="2400" kern="1200" dirty="0"/>
        </a:p>
        <a:p>
          <a:pPr marL="228600" lvl="1" indent="-228600" algn="l" defTabSz="1066800" rtl="0">
            <a:lnSpc>
              <a:spcPct val="90000"/>
            </a:lnSpc>
            <a:spcBef>
              <a:spcPct val="0"/>
            </a:spcBef>
            <a:spcAft>
              <a:spcPct val="20000"/>
            </a:spcAft>
            <a:buChar char="•"/>
          </a:pPr>
          <a:r>
            <a:rPr lang="en-US" sz="2400" kern="1200" dirty="0"/>
            <a:t>Availability of </a:t>
          </a:r>
          <a:r>
            <a:rPr lang="en-US" sz="2400" kern="1200" dirty="0" err="1"/>
            <a:t>WiFi</a:t>
          </a:r>
          <a:endParaRPr lang="en-US" sz="2400" kern="1200" dirty="0"/>
        </a:p>
        <a:p>
          <a:pPr marL="228600" lvl="1" indent="-228600" algn="l" defTabSz="1066800" rtl="0">
            <a:lnSpc>
              <a:spcPct val="90000"/>
            </a:lnSpc>
            <a:spcBef>
              <a:spcPct val="0"/>
            </a:spcBef>
            <a:spcAft>
              <a:spcPct val="20000"/>
            </a:spcAft>
            <a:buChar char="•"/>
          </a:pPr>
          <a:r>
            <a:rPr lang="en-US" sz="2400" kern="1200"/>
            <a:t>Overreliance on technology</a:t>
          </a:r>
          <a:endParaRPr lang="en-US" sz="2400" kern="1200" dirty="0"/>
        </a:p>
        <a:p>
          <a:pPr marL="228600" lvl="1" indent="-228600" algn="l" defTabSz="1066800" rtl="0">
            <a:lnSpc>
              <a:spcPct val="90000"/>
            </a:lnSpc>
            <a:spcBef>
              <a:spcPct val="0"/>
            </a:spcBef>
            <a:spcAft>
              <a:spcPct val="20000"/>
            </a:spcAft>
            <a:buChar char="•"/>
          </a:pPr>
          <a:r>
            <a:rPr lang="en-US" sz="2400" kern="1200" dirty="0"/>
            <a:t>Do no answer unrecognized phone numbers</a:t>
          </a:r>
        </a:p>
        <a:p>
          <a:pPr marL="228600" lvl="1" indent="-228600" algn="l" defTabSz="1066800" rtl="0">
            <a:lnSpc>
              <a:spcPct val="90000"/>
            </a:lnSpc>
            <a:spcBef>
              <a:spcPct val="0"/>
            </a:spcBef>
            <a:spcAft>
              <a:spcPct val="20000"/>
            </a:spcAft>
            <a:buChar char="•"/>
          </a:pPr>
          <a:r>
            <a:rPr lang="en-US" sz="2400" kern="1200" dirty="0"/>
            <a:t>WhatsApp helps, does not use data, only </a:t>
          </a:r>
          <a:r>
            <a:rPr lang="en-US" sz="2400" kern="1200" dirty="0" err="1"/>
            <a:t>WiFi</a:t>
          </a:r>
          <a:endParaRPr lang="en-US" sz="2400" kern="1200" dirty="0"/>
        </a:p>
        <a:p>
          <a:pPr marL="228600" lvl="1" indent="-228600" algn="l" defTabSz="1066800" rtl="0">
            <a:lnSpc>
              <a:spcPct val="90000"/>
            </a:lnSpc>
            <a:spcBef>
              <a:spcPct val="0"/>
            </a:spcBef>
            <a:spcAft>
              <a:spcPct val="20000"/>
            </a:spcAft>
            <a:buChar char="•"/>
          </a:pPr>
          <a:r>
            <a:rPr lang="en-US" sz="2400" kern="1200"/>
            <a:t>Using word-of-mouth to spread information</a:t>
          </a:r>
          <a:endParaRPr lang="en-US" sz="2400" kern="1200" dirty="0"/>
        </a:p>
      </dsp:txBody>
      <dsp:txXfrm>
        <a:off x="0" y="5708632"/>
        <a:ext cx="10035594" cy="2502630"/>
      </dsp:txXfrm>
    </dsp:sp>
    <dsp:sp modelId="{9A5EF7B3-3FEF-4770-96E2-4F3B1E30FEB8}">
      <dsp:nvSpPr>
        <dsp:cNvPr id="0" name=""/>
        <dsp:cNvSpPr/>
      </dsp:nvSpPr>
      <dsp:spPr>
        <a:xfrm>
          <a:off x="0" y="8211262"/>
          <a:ext cx="10035594" cy="7435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LANGUAGE-APPROPRIATE MATERIALS</a:t>
          </a:r>
        </a:p>
      </dsp:txBody>
      <dsp:txXfrm>
        <a:off x="36296" y="8247558"/>
        <a:ext cx="9963002" cy="670943"/>
      </dsp:txXfrm>
    </dsp:sp>
    <dsp:sp modelId="{7A36E3A9-6263-4B9F-96DA-04ABA2E2FABB}">
      <dsp:nvSpPr>
        <dsp:cNvPr id="0" name=""/>
        <dsp:cNvSpPr/>
      </dsp:nvSpPr>
      <dsp:spPr>
        <a:xfrm>
          <a:off x="0" y="8954797"/>
          <a:ext cx="10035594"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t>Forms sent home in both English and Spanish</a:t>
          </a:r>
          <a:endParaRPr lang="en-US" sz="2400" kern="1200" dirty="0"/>
        </a:p>
        <a:p>
          <a:pPr marL="228600" lvl="1" indent="-228600" algn="l" defTabSz="1066800" rtl="0">
            <a:lnSpc>
              <a:spcPct val="90000"/>
            </a:lnSpc>
            <a:spcBef>
              <a:spcPct val="0"/>
            </a:spcBef>
            <a:spcAft>
              <a:spcPct val="20000"/>
            </a:spcAft>
            <a:buChar char="•"/>
          </a:pPr>
          <a:r>
            <a:rPr lang="en-US" sz="2400" kern="1200" dirty="0"/>
            <a:t>Some parents aren't fluent readers</a:t>
          </a:r>
        </a:p>
        <a:p>
          <a:pPr marL="228600" lvl="1" indent="-228600" algn="l" defTabSz="1066800" rtl="0">
            <a:lnSpc>
              <a:spcPct val="90000"/>
            </a:lnSpc>
            <a:spcBef>
              <a:spcPct val="0"/>
            </a:spcBef>
            <a:spcAft>
              <a:spcPct val="20000"/>
            </a:spcAft>
            <a:buChar char="•"/>
          </a:pPr>
          <a:r>
            <a:rPr lang="en-US" sz="2400" kern="1200" dirty="0">
              <a:solidFill>
                <a:srgbClr val="444444"/>
              </a:solidFill>
              <a:latin typeface="Calibri"/>
            </a:rPr>
            <a:t>Need for translated textbooks in schools</a:t>
          </a:r>
        </a:p>
      </dsp:txBody>
      <dsp:txXfrm>
        <a:off x="0" y="8954797"/>
        <a:ext cx="10035594" cy="1251315"/>
      </dsp:txXfrm>
    </dsp:sp>
    <dsp:sp modelId="{F8DCB9B6-92AA-474E-91A8-DB9350E23789}">
      <dsp:nvSpPr>
        <dsp:cNvPr id="0" name=""/>
        <dsp:cNvSpPr/>
      </dsp:nvSpPr>
      <dsp:spPr>
        <a:xfrm>
          <a:off x="0" y="10206112"/>
          <a:ext cx="10035594" cy="74353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ACCESS TO MULTILINGUAL PROFESSIONALS</a:t>
          </a:r>
        </a:p>
      </dsp:txBody>
      <dsp:txXfrm>
        <a:off x="36296" y="10242408"/>
        <a:ext cx="9963002" cy="670943"/>
      </dsp:txXfrm>
    </dsp:sp>
    <dsp:sp modelId="{21A46EC3-20FC-4964-AA34-EA2AB0986F32}">
      <dsp:nvSpPr>
        <dsp:cNvPr id="0" name=""/>
        <dsp:cNvSpPr/>
      </dsp:nvSpPr>
      <dsp:spPr>
        <a:xfrm>
          <a:off x="0" y="10949647"/>
          <a:ext cx="10035594"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t>Shortage of Spanish-speaking professionals</a:t>
          </a:r>
          <a:endParaRPr lang="en-US" sz="2400" kern="1200" dirty="0"/>
        </a:p>
        <a:p>
          <a:pPr marL="228600" lvl="1" indent="-228600" algn="l" defTabSz="1066800" rtl="0">
            <a:lnSpc>
              <a:spcPct val="90000"/>
            </a:lnSpc>
            <a:spcBef>
              <a:spcPct val="0"/>
            </a:spcBef>
            <a:spcAft>
              <a:spcPct val="20000"/>
            </a:spcAft>
            <a:buChar char="•"/>
          </a:pPr>
          <a:r>
            <a:rPr lang="en-US" sz="2400" kern="1200"/>
            <a:t>ESL teachers provide broader support</a:t>
          </a:r>
          <a:endParaRPr lang="en-US" sz="2400" kern="1200" dirty="0"/>
        </a:p>
        <a:p>
          <a:pPr marL="228600" lvl="1" indent="-228600" algn="l" defTabSz="1066800" rtl="0">
            <a:lnSpc>
              <a:spcPct val="90000"/>
            </a:lnSpc>
            <a:spcBef>
              <a:spcPct val="0"/>
            </a:spcBef>
            <a:spcAft>
              <a:spcPct val="20000"/>
            </a:spcAft>
            <a:buChar char="•"/>
          </a:pPr>
          <a:r>
            <a:rPr lang="en-US" sz="2400" kern="1200"/>
            <a:t>Higher burnout in bilingual workers</a:t>
          </a:r>
          <a:endParaRPr lang="en-US" sz="2400" kern="1200" dirty="0"/>
        </a:p>
      </dsp:txBody>
      <dsp:txXfrm>
        <a:off x="0" y="10949647"/>
        <a:ext cx="10035594" cy="1251315"/>
      </dsp:txXfrm>
    </dsp:sp>
    <dsp:sp modelId="{92252DF1-E71A-4036-9785-09140D926513}">
      <dsp:nvSpPr>
        <dsp:cNvPr id="0" name=""/>
        <dsp:cNvSpPr/>
      </dsp:nvSpPr>
      <dsp:spPr>
        <a:xfrm>
          <a:off x="0" y="12200962"/>
          <a:ext cx="10035594" cy="743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ACCESS TO CULTURALLY-APPROPRIATE CARE</a:t>
          </a:r>
        </a:p>
      </dsp:txBody>
      <dsp:txXfrm>
        <a:off x="36296" y="12237258"/>
        <a:ext cx="9963002" cy="670943"/>
      </dsp:txXfrm>
    </dsp:sp>
    <dsp:sp modelId="{66FE01C6-CA8B-4C3C-BCA8-272E15FF8C73}">
      <dsp:nvSpPr>
        <dsp:cNvPr id="0" name=""/>
        <dsp:cNvSpPr/>
      </dsp:nvSpPr>
      <dsp:spPr>
        <a:xfrm>
          <a:off x="0" y="12944497"/>
          <a:ext cx="10035594"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t>Trust through rapport-</a:t>
          </a:r>
          <a:r>
            <a:rPr lang="en-US" sz="2400" kern="1200" err="1"/>
            <a:t>buil</a:t>
          </a:r>
          <a:r>
            <a:rPr lang="en-US" sz="2400" kern="1200"/>
            <a:t>ding</a:t>
          </a:r>
          <a:endParaRPr lang="en-US" sz="2400" kern="1200" dirty="0"/>
        </a:p>
        <a:p>
          <a:pPr marL="228600" lvl="1" indent="-228600" algn="l" defTabSz="1066800" rtl="0">
            <a:lnSpc>
              <a:spcPct val="90000"/>
            </a:lnSpc>
            <a:spcBef>
              <a:spcPct val="0"/>
            </a:spcBef>
            <a:spcAft>
              <a:spcPct val="20000"/>
            </a:spcAft>
            <a:buChar char="•"/>
          </a:pPr>
          <a:r>
            <a:rPr lang="en-US" sz="2400" kern="1200"/>
            <a:t>Fear linked to immigration status</a:t>
          </a:r>
          <a:endParaRPr lang="en-US" sz="2400" kern="1200" dirty="0"/>
        </a:p>
        <a:p>
          <a:pPr marL="228600" lvl="1" indent="-228600" algn="l" defTabSz="1066800" rtl="0">
            <a:lnSpc>
              <a:spcPct val="90000"/>
            </a:lnSpc>
            <a:spcBef>
              <a:spcPct val="0"/>
            </a:spcBef>
            <a:spcAft>
              <a:spcPct val="20000"/>
            </a:spcAft>
            <a:buChar char="•"/>
          </a:pPr>
          <a:r>
            <a:rPr lang="en-US" sz="2400" kern="1200">
              <a:latin typeface="Calibri"/>
            </a:rPr>
            <a:t>Greater</a:t>
          </a:r>
          <a:r>
            <a:rPr lang="en-US" sz="2400" kern="1200" dirty="0">
              <a:latin typeface="Calibri"/>
            </a:rPr>
            <a:t> trust in organizations led by Latine leadership</a:t>
          </a:r>
          <a:endParaRPr lang="en-US" sz="2400" kern="1200" dirty="0"/>
        </a:p>
      </dsp:txBody>
      <dsp:txXfrm>
        <a:off x="0" y="12944497"/>
        <a:ext cx="10035594" cy="1251315"/>
      </dsp:txXfrm>
    </dsp:sp>
    <dsp:sp modelId="{F2017C3E-36EA-49C3-96E8-AB39E8E12E24}">
      <dsp:nvSpPr>
        <dsp:cNvPr id="0" name=""/>
        <dsp:cNvSpPr/>
      </dsp:nvSpPr>
      <dsp:spPr>
        <a:xfrm>
          <a:off x="0" y="14195812"/>
          <a:ext cx="10035594" cy="7435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ACCESS TO HEALTHCARE</a:t>
          </a:r>
        </a:p>
      </dsp:txBody>
      <dsp:txXfrm>
        <a:off x="36296" y="14232108"/>
        <a:ext cx="9963002" cy="670943"/>
      </dsp:txXfrm>
    </dsp:sp>
    <dsp:sp modelId="{CB85B0E7-E5EA-4203-B99E-74B8BFF58CD5}">
      <dsp:nvSpPr>
        <dsp:cNvPr id="0" name=""/>
        <dsp:cNvSpPr/>
      </dsp:nvSpPr>
      <dsp:spPr>
        <a:xfrm>
          <a:off x="0" y="14939347"/>
          <a:ext cx="10035594"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High cost</a:t>
          </a:r>
        </a:p>
        <a:p>
          <a:pPr marL="228600" lvl="1" indent="-228600" algn="l" defTabSz="1066800" rtl="0">
            <a:lnSpc>
              <a:spcPct val="90000"/>
            </a:lnSpc>
            <a:spcBef>
              <a:spcPct val="0"/>
            </a:spcBef>
            <a:spcAft>
              <a:spcPct val="20000"/>
            </a:spcAft>
            <a:buChar char="•"/>
          </a:pPr>
          <a:r>
            <a:rPr lang="en-US" sz="2400" kern="1200"/>
            <a:t>Limited insurance access</a:t>
          </a:r>
          <a:endParaRPr lang="en-US" sz="2400" kern="1200" dirty="0"/>
        </a:p>
        <a:p>
          <a:pPr marL="228600" lvl="1" indent="-228600" algn="l" defTabSz="1066800" rtl="0">
            <a:lnSpc>
              <a:spcPct val="90000"/>
            </a:lnSpc>
            <a:spcBef>
              <a:spcPct val="0"/>
            </a:spcBef>
            <a:spcAft>
              <a:spcPct val="20000"/>
            </a:spcAft>
            <a:buChar char="•"/>
          </a:pPr>
          <a:r>
            <a:rPr lang="en-US" sz="2400" kern="1200"/>
            <a:t>Telehealth limitations</a:t>
          </a:r>
          <a:endParaRPr lang="en-US" sz="2400" kern="1200" dirty="0"/>
        </a:p>
        <a:p>
          <a:pPr marL="228600" lvl="1" indent="-228600" algn="l" defTabSz="1066800" rtl="0">
            <a:lnSpc>
              <a:spcPct val="90000"/>
            </a:lnSpc>
            <a:spcBef>
              <a:spcPct val="0"/>
            </a:spcBef>
            <a:spcAft>
              <a:spcPct val="20000"/>
            </a:spcAft>
            <a:buChar char="•"/>
          </a:pPr>
          <a:r>
            <a:rPr lang="en-US" sz="2400" kern="1200"/>
            <a:t>Lack of knowledge on how to access healthcare</a:t>
          </a:r>
          <a:endParaRPr lang="en-US" sz="2400" kern="1200" dirty="0"/>
        </a:p>
        <a:p>
          <a:pPr marL="228600" lvl="1" indent="-228600" algn="l" defTabSz="1066800" rtl="0">
            <a:lnSpc>
              <a:spcPct val="90000"/>
            </a:lnSpc>
            <a:spcBef>
              <a:spcPct val="0"/>
            </a:spcBef>
            <a:spcAft>
              <a:spcPct val="20000"/>
            </a:spcAft>
            <a:buChar char="•"/>
          </a:pPr>
          <a:r>
            <a:rPr lang="en-US" sz="2400" kern="1200"/>
            <a:t>Fear/avoidance of attending appointments</a:t>
          </a:r>
          <a:endParaRPr lang="en-US" sz="2400" kern="1200" dirty="0"/>
        </a:p>
        <a:p>
          <a:pPr marL="228600" lvl="1" indent="-228600" algn="l" defTabSz="1066800" rtl="0">
            <a:lnSpc>
              <a:spcPct val="90000"/>
            </a:lnSpc>
            <a:spcBef>
              <a:spcPct val="0"/>
            </a:spcBef>
            <a:spcAft>
              <a:spcPct val="20000"/>
            </a:spcAft>
            <a:buChar char="•"/>
          </a:pPr>
          <a:r>
            <a:rPr lang="en-US" sz="2400" kern="1200"/>
            <a:t>Stigma </a:t>
          </a:r>
          <a:r>
            <a:rPr lang="en-US" sz="2400" kern="1200" err="1"/>
            <a:t>aroun</a:t>
          </a:r>
          <a:r>
            <a:rPr lang="en-US" sz="2400" kern="1200"/>
            <a:t>d mental health in Hispanic culture</a:t>
          </a:r>
        </a:p>
      </dsp:txBody>
      <dsp:txXfrm>
        <a:off x="0" y="14939347"/>
        <a:ext cx="10035594" cy="2502630"/>
      </dsp:txXfrm>
    </dsp:sp>
    <dsp:sp modelId="{87A70EC3-FEFE-4748-BC46-3ABDD413A155}">
      <dsp:nvSpPr>
        <dsp:cNvPr id="0" name=""/>
        <dsp:cNvSpPr/>
      </dsp:nvSpPr>
      <dsp:spPr>
        <a:xfrm>
          <a:off x="0" y="17441977"/>
          <a:ext cx="10035594" cy="7435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EDUCATION</a:t>
          </a:r>
        </a:p>
      </dsp:txBody>
      <dsp:txXfrm>
        <a:off x="36296" y="17478273"/>
        <a:ext cx="9963002" cy="670943"/>
      </dsp:txXfrm>
    </dsp:sp>
    <dsp:sp modelId="{CE60713A-7A3E-4484-9CDA-7878DF279727}">
      <dsp:nvSpPr>
        <dsp:cNvPr id="0" name=""/>
        <dsp:cNvSpPr/>
      </dsp:nvSpPr>
      <dsp:spPr>
        <a:xfrm>
          <a:off x="0" y="18185512"/>
          <a:ext cx="10035594" cy="282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t>Access to free public education</a:t>
          </a:r>
          <a:endParaRPr lang="en-US" sz="2400" kern="1200" dirty="0"/>
        </a:p>
        <a:p>
          <a:pPr marL="228600" lvl="1" indent="-228600" algn="l" defTabSz="1066800" rtl="0">
            <a:lnSpc>
              <a:spcPct val="90000"/>
            </a:lnSpc>
            <a:spcBef>
              <a:spcPct val="0"/>
            </a:spcBef>
            <a:spcAft>
              <a:spcPct val="20000"/>
            </a:spcAft>
            <a:buChar char="•"/>
          </a:pPr>
          <a:r>
            <a:rPr lang="en-US" sz="2400" kern="1200">
              <a:latin typeface="Calibri"/>
            </a:rPr>
            <a:t>English</a:t>
          </a:r>
          <a:r>
            <a:rPr lang="en-US" sz="2400" kern="1200" dirty="0">
              <a:latin typeface="Calibri"/>
            </a:rPr>
            <a:t> and GED classes at community center and/or community college</a:t>
          </a:r>
        </a:p>
        <a:p>
          <a:pPr marL="228600" lvl="1" indent="-228600" algn="l" defTabSz="1066800" rtl="0">
            <a:lnSpc>
              <a:spcPct val="90000"/>
            </a:lnSpc>
            <a:spcBef>
              <a:spcPct val="0"/>
            </a:spcBef>
            <a:spcAft>
              <a:spcPct val="20000"/>
            </a:spcAft>
            <a:buChar char="•"/>
          </a:pPr>
          <a:r>
            <a:rPr lang="en-US" sz="2400" kern="1200"/>
            <a:t>Schools accept alternative documents when official records are unavailable</a:t>
          </a:r>
          <a:endParaRPr lang="en-US" sz="2400" kern="1200" dirty="0"/>
        </a:p>
        <a:p>
          <a:pPr marL="228600" lvl="1" indent="-228600" algn="l" defTabSz="1066800" rtl="0">
            <a:lnSpc>
              <a:spcPct val="90000"/>
            </a:lnSpc>
            <a:spcBef>
              <a:spcPct val="0"/>
            </a:spcBef>
            <a:spcAft>
              <a:spcPct val="20000"/>
            </a:spcAft>
            <a:buChar char="•"/>
          </a:pPr>
          <a:r>
            <a:rPr lang="en-US" sz="2400" kern="1200"/>
            <a:t>Rigid school policies</a:t>
          </a:r>
          <a:endParaRPr lang="en-US" sz="2400" kern="1200" dirty="0"/>
        </a:p>
        <a:p>
          <a:pPr marL="228600" lvl="1" indent="-228600" algn="l" defTabSz="1066800" rtl="0">
            <a:lnSpc>
              <a:spcPct val="90000"/>
            </a:lnSpc>
            <a:spcBef>
              <a:spcPct val="0"/>
            </a:spcBef>
            <a:spcAft>
              <a:spcPct val="20000"/>
            </a:spcAft>
            <a:buChar char="•"/>
          </a:pPr>
          <a:r>
            <a:rPr lang="en-US" sz="2400" kern="1200"/>
            <a:t>Schools accept everyone regardless of immigration status</a:t>
          </a:r>
          <a:endParaRPr lang="en-US" sz="2400" kern="1200" dirty="0"/>
        </a:p>
        <a:p>
          <a:pPr marL="228600" lvl="1" indent="-228600" algn="l" defTabSz="1066800" rtl="0">
            <a:lnSpc>
              <a:spcPct val="90000"/>
            </a:lnSpc>
            <a:spcBef>
              <a:spcPct val="0"/>
            </a:spcBef>
            <a:spcAft>
              <a:spcPct val="20000"/>
            </a:spcAft>
            <a:buChar char="•"/>
          </a:pPr>
          <a:r>
            <a:rPr lang="en-US" sz="2400" kern="1200"/>
            <a:t>Inability to be included/help with child's school</a:t>
          </a:r>
          <a:endParaRPr lang="en-US" sz="2400" kern="1200" dirty="0"/>
        </a:p>
      </dsp:txBody>
      <dsp:txXfrm>
        <a:off x="0" y="18185512"/>
        <a:ext cx="10035594" cy="2823479"/>
      </dsp:txXfrm>
    </dsp:sp>
    <dsp:sp modelId="{38BEFC08-6E28-4305-9F9B-4E756D3F5526}">
      <dsp:nvSpPr>
        <dsp:cNvPr id="0" name=""/>
        <dsp:cNvSpPr/>
      </dsp:nvSpPr>
      <dsp:spPr>
        <a:xfrm>
          <a:off x="0" y="21008992"/>
          <a:ext cx="10035594" cy="7435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FINANCIAL</a:t>
          </a:r>
        </a:p>
      </dsp:txBody>
      <dsp:txXfrm>
        <a:off x="36296" y="21045288"/>
        <a:ext cx="9963002" cy="670943"/>
      </dsp:txXfrm>
    </dsp:sp>
    <dsp:sp modelId="{2CEBD02C-E882-4552-975B-B859E709CC94}">
      <dsp:nvSpPr>
        <dsp:cNvPr id="0" name=""/>
        <dsp:cNvSpPr/>
      </dsp:nvSpPr>
      <dsp:spPr>
        <a:xfrm>
          <a:off x="0" y="21752527"/>
          <a:ext cx="10035594"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a:t>Limited access to insurance benefits</a:t>
          </a:r>
          <a:endParaRPr lang="en-US" sz="2400" kern="1200" dirty="0"/>
        </a:p>
        <a:p>
          <a:pPr marL="228600" lvl="1" indent="-228600" algn="l" defTabSz="1066800" rtl="0">
            <a:lnSpc>
              <a:spcPct val="90000"/>
            </a:lnSpc>
            <a:spcBef>
              <a:spcPct val="0"/>
            </a:spcBef>
            <a:spcAft>
              <a:spcPct val="20000"/>
            </a:spcAft>
            <a:buChar char="•"/>
          </a:pPr>
          <a:r>
            <a:rPr lang="en-US" sz="2400" kern="1200"/>
            <a:t>Costs preventing healthcare access</a:t>
          </a:r>
          <a:endParaRPr lang="en-US" sz="2400" kern="1200" dirty="0"/>
        </a:p>
        <a:p>
          <a:pPr marL="228600" lvl="1" indent="-228600" algn="l" defTabSz="1066800" rtl="0">
            <a:lnSpc>
              <a:spcPct val="90000"/>
            </a:lnSpc>
            <a:spcBef>
              <a:spcPct val="0"/>
            </a:spcBef>
            <a:spcAft>
              <a:spcPct val="20000"/>
            </a:spcAft>
            <a:buChar char="•"/>
          </a:pPr>
          <a:r>
            <a:rPr lang="en-US" sz="2400" kern="1200"/>
            <a:t>Reliance on </a:t>
          </a:r>
          <a:r>
            <a:rPr lang="en-US" sz="2400" kern="1200" err="1"/>
            <a:t>pri</a:t>
          </a:r>
          <a:r>
            <a:rPr lang="en-US" sz="2400" kern="1200"/>
            <a:t>vate donations to fund services</a:t>
          </a:r>
          <a:endParaRPr lang="en-US" sz="2400" kern="1200" dirty="0"/>
        </a:p>
        <a:p>
          <a:pPr marL="228600" lvl="1" indent="-228600" algn="l" defTabSz="1066800" rtl="0">
            <a:lnSpc>
              <a:spcPct val="90000"/>
            </a:lnSpc>
            <a:spcBef>
              <a:spcPct val="0"/>
            </a:spcBef>
            <a:spcAft>
              <a:spcPct val="20000"/>
            </a:spcAft>
            <a:buChar char="•"/>
          </a:pPr>
          <a:r>
            <a:rPr lang="en-US" sz="2400" kern="1200" dirty="0"/>
            <a:t>Lack of employment </a:t>
          </a:r>
          <a:r>
            <a:rPr lang="en-US" sz="2400" kern="1200"/>
            <a:t>opportunities</a:t>
          </a:r>
          <a:endParaRPr lang="en-US" sz="2400" kern="1200" dirty="0"/>
        </a:p>
      </dsp:txBody>
      <dsp:txXfrm>
        <a:off x="0" y="21752527"/>
        <a:ext cx="10035594" cy="1668420"/>
      </dsp:txXfrm>
    </dsp:sp>
    <dsp:sp modelId="{45D792FF-B262-4149-8707-BA0444E1E687}">
      <dsp:nvSpPr>
        <dsp:cNvPr id="0" name=""/>
        <dsp:cNvSpPr/>
      </dsp:nvSpPr>
      <dsp:spPr>
        <a:xfrm>
          <a:off x="0" y="23420947"/>
          <a:ext cx="10035594" cy="74353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STRENGTHS</a:t>
          </a:r>
        </a:p>
      </dsp:txBody>
      <dsp:txXfrm>
        <a:off x="36296" y="23457243"/>
        <a:ext cx="9963002" cy="670943"/>
      </dsp:txXfrm>
    </dsp:sp>
    <dsp:sp modelId="{7B7BDDE7-767E-400D-985B-3821CC6907AC}">
      <dsp:nvSpPr>
        <dsp:cNvPr id="0" name=""/>
        <dsp:cNvSpPr/>
      </dsp:nvSpPr>
      <dsp:spPr>
        <a:xfrm>
          <a:off x="0" y="24164482"/>
          <a:ext cx="10035594"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63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Community networks &amp; resources</a:t>
          </a:r>
        </a:p>
        <a:p>
          <a:pPr marL="228600" lvl="1" indent="-228600" algn="l" defTabSz="1066800" rtl="0">
            <a:lnSpc>
              <a:spcPct val="90000"/>
            </a:lnSpc>
            <a:spcBef>
              <a:spcPct val="0"/>
            </a:spcBef>
            <a:spcAft>
              <a:spcPct val="20000"/>
            </a:spcAft>
            <a:buChar char="•"/>
          </a:pPr>
          <a:r>
            <a:rPr lang="en-US" sz="2400" kern="1200" dirty="0">
              <a:latin typeface="Calibri"/>
            </a:rPr>
            <a:t>Sports provide connection for kids and families</a:t>
          </a:r>
        </a:p>
        <a:p>
          <a:pPr marL="228600" lvl="1" indent="-228600" algn="l" defTabSz="1066800" rtl="0">
            <a:lnSpc>
              <a:spcPct val="90000"/>
            </a:lnSpc>
            <a:spcBef>
              <a:spcPct val="0"/>
            </a:spcBef>
            <a:spcAft>
              <a:spcPct val="20000"/>
            </a:spcAft>
            <a:buChar char="•"/>
          </a:pPr>
          <a:r>
            <a:rPr lang="en-US" sz="2400" kern="1200" dirty="0"/>
            <a:t>Teachers, ESL staff, Bilingual staff</a:t>
          </a:r>
        </a:p>
        <a:p>
          <a:pPr marL="228600" lvl="1" indent="-228600" algn="l" defTabSz="1066800" rtl="0">
            <a:lnSpc>
              <a:spcPct val="90000"/>
            </a:lnSpc>
            <a:spcBef>
              <a:spcPct val="0"/>
            </a:spcBef>
            <a:spcAft>
              <a:spcPct val="20000"/>
            </a:spcAft>
            <a:buChar char="•"/>
          </a:pPr>
          <a:r>
            <a:rPr lang="en-US" sz="2400" kern="1200"/>
            <a:t>Relationship-centered care</a:t>
          </a:r>
          <a:endParaRPr lang="en-US" sz="2400" kern="1200" dirty="0"/>
        </a:p>
        <a:p>
          <a:pPr marL="228600" lvl="1" indent="-228600" algn="l" defTabSz="1066800" rtl="0">
            <a:lnSpc>
              <a:spcPct val="90000"/>
            </a:lnSpc>
            <a:spcBef>
              <a:spcPct val="0"/>
            </a:spcBef>
            <a:spcAft>
              <a:spcPct val="20000"/>
            </a:spcAft>
            <a:buChar char="•"/>
          </a:pPr>
          <a:r>
            <a:rPr lang="en-US" sz="2400" kern="1200" dirty="0"/>
            <a:t>High expectations for their children</a:t>
          </a:r>
        </a:p>
        <a:p>
          <a:pPr marL="228600" lvl="1" indent="-228600" algn="l" defTabSz="1066800" rtl="0">
            <a:lnSpc>
              <a:spcPct val="90000"/>
            </a:lnSpc>
            <a:spcBef>
              <a:spcPct val="0"/>
            </a:spcBef>
            <a:spcAft>
              <a:spcPct val="20000"/>
            </a:spcAft>
            <a:buChar char="•"/>
          </a:pPr>
          <a:r>
            <a:rPr lang="en-US" sz="2400" kern="1200" dirty="0"/>
            <a:t>High resilience levels</a:t>
          </a:r>
          <a:r>
            <a:rPr lang="en-US" sz="2400" kern="1200"/>
            <a:t> and self-advocacy</a:t>
          </a:r>
        </a:p>
      </dsp:txBody>
      <dsp:txXfrm>
        <a:off x="0" y="24164482"/>
        <a:ext cx="10035594" cy="25026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6.jpg"/><Relationship Id="rId2" Type="http://schemas.openxmlformats.org/officeDocument/2006/relationships/image" Target="../media/image1.png"/><Relationship Id="rId16"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4.png"/><Relationship Id="rId10" Type="http://schemas.openxmlformats.org/officeDocument/2006/relationships/diagramData" Target="../diagrams/data2.xml"/><Relationship Id="rId4" Type="http://schemas.openxmlformats.org/officeDocument/2006/relationships/image" Target="../media/image3.emf"/><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4"/>
          <p:cNvSpPr txBox="1"/>
          <p:nvPr/>
        </p:nvSpPr>
        <p:spPr>
          <a:xfrm>
            <a:off x="33026893" y="24777254"/>
            <a:ext cx="10484878" cy="7556879"/>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3200" b="1" dirty="0">
                <a:solidFill>
                  <a:srgbClr val="000000"/>
                </a:solidFill>
                <a:latin typeface="Calibri"/>
                <a:ea typeface="Calibri"/>
                <a:cs typeface="Calibri"/>
              </a:rPr>
              <a:t>The Rebozo Research Network:</a:t>
            </a:r>
            <a:endParaRPr lang="en-US" sz="2400" dirty="0">
              <a:latin typeface="Calibri"/>
              <a:ea typeface="Calibri"/>
              <a:cs typeface="Calibri"/>
            </a:endParaRPr>
          </a:p>
          <a:p>
            <a:pPr marL="342900" indent="-342900">
              <a:buFont typeface="Arial"/>
              <a:buChar char="•"/>
            </a:pPr>
            <a:r>
              <a:rPr lang="en-US" dirty="0">
                <a:solidFill>
                  <a:srgbClr val="000000"/>
                </a:solidFill>
                <a:highlight>
                  <a:srgbClr val="FFFFFF"/>
                </a:highlight>
                <a:latin typeface="Calibri"/>
                <a:ea typeface="Calibri"/>
                <a:cs typeface="Calibri"/>
              </a:rPr>
              <a:t>Mary Claire Wofford, Ph. D., CCC-SLP, Associate Professor of Communication Sciences &amp; Disorders </a:t>
            </a:r>
          </a:p>
          <a:p>
            <a:pPr marL="342900" indent="-342900">
              <a:buFont typeface="Arial"/>
              <a:buChar char="•"/>
            </a:pPr>
            <a:r>
              <a:rPr lang="en-US" dirty="0">
                <a:solidFill>
                  <a:srgbClr val="000000"/>
                </a:solidFill>
                <a:highlight>
                  <a:srgbClr val="FFFFFF"/>
                </a:highlight>
                <a:latin typeface="Calibri"/>
                <a:ea typeface="Calibri"/>
                <a:cs typeface="Calibri"/>
              </a:rPr>
              <a:t>Alleyne Broomell, Ph. D., Assistant Professor of Psychology</a:t>
            </a:r>
          </a:p>
          <a:p>
            <a:pPr marL="342900" indent="-342900">
              <a:buFont typeface="Arial"/>
              <a:buChar char="•"/>
            </a:pPr>
            <a:r>
              <a:rPr lang="en-US" dirty="0">
                <a:solidFill>
                  <a:srgbClr val="000000"/>
                </a:solidFill>
                <a:highlight>
                  <a:srgbClr val="FFFFFF"/>
                </a:highlight>
                <a:latin typeface="Calibri"/>
                <a:ea typeface="Calibri"/>
                <a:cs typeface="Calibri"/>
              </a:rPr>
              <a:t>Erin Callahan, </a:t>
            </a:r>
            <a:r>
              <a:rPr lang="en-US" dirty="0" err="1">
                <a:solidFill>
                  <a:srgbClr val="000000"/>
                </a:solidFill>
                <a:highlight>
                  <a:srgbClr val="FFFFFF"/>
                </a:highlight>
                <a:latin typeface="Calibri"/>
                <a:ea typeface="Calibri"/>
                <a:cs typeface="Calibri"/>
              </a:rPr>
              <a:t>Ph.D</a:t>
            </a:r>
            <a:r>
              <a:rPr lang="en-US" dirty="0">
                <a:solidFill>
                  <a:srgbClr val="000000"/>
                </a:solidFill>
                <a:highlight>
                  <a:srgbClr val="FFFFFF"/>
                </a:highlight>
                <a:latin typeface="Calibri"/>
                <a:ea typeface="Calibri"/>
                <a:cs typeface="Calibri"/>
              </a:rPr>
              <a:t>, Associate Professor of English</a:t>
            </a:r>
          </a:p>
          <a:p>
            <a:pPr marL="342900" indent="-342900">
              <a:buFont typeface="Arial"/>
              <a:buChar char="•"/>
            </a:pPr>
            <a:r>
              <a:rPr lang="en-US" dirty="0" err="1">
                <a:solidFill>
                  <a:srgbClr val="000000"/>
                </a:solidFill>
                <a:highlight>
                  <a:srgbClr val="FFFFFF"/>
                </a:highlight>
                <a:latin typeface="Calibri"/>
                <a:ea typeface="Calibri"/>
                <a:cs typeface="Calibri"/>
              </a:rPr>
              <a:t>Loidaly</a:t>
            </a:r>
            <a:r>
              <a:rPr lang="en-US" dirty="0">
                <a:solidFill>
                  <a:srgbClr val="000000"/>
                </a:solidFill>
                <a:highlight>
                  <a:srgbClr val="FFFFFF"/>
                </a:highlight>
                <a:latin typeface="Calibri"/>
                <a:ea typeface="Calibri"/>
                <a:cs typeface="Calibri"/>
              </a:rPr>
              <a:t> González-Rosario, Ph. D., LCMHC-A, </a:t>
            </a:r>
            <a:r>
              <a:rPr lang="en-US" dirty="0" err="1">
                <a:solidFill>
                  <a:srgbClr val="000000"/>
                </a:solidFill>
                <a:highlight>
                  <a:srgbClr val="FFFFFF"/>
                </a:highlight>
                <a:latin typeface="Calibri"/>
                <a:ea typeface="Calibri"/>
                <a:cs typeface="Calibri"/>
              </a:rPr>
              <a:t>DeColores</a:t>
            </a:r>
            <a:r>
              <a:rPr lang="en-US" dirty="0">
                <a:solidFill>
                  <a:srgbClr val="000000"/>
                </a:solidFill>
                <a:highlight>
                  <a:srgbClr val="FFFFFF"/>
                </a:highlight>
                <a:latin typeface="Calibri"/>
                <a:ea typeface="Calibri"/>
                <a:cs typeface="Calibri"/>
              </a:rPr>
              <a:t> Family Wellness</a:t>
            </a:r>
          </a:p>
          <a:p>
            <a:pPr marL="342900" indent="-342900">
              <a:buFont typeface="Arial"/>
              <a:buChar char="•"/>
            </a:pPr>
            <a:r>
              <a:rPr lang="en-US" dirty="0">
                <a:solidFill>
                  <a:srgbClr val="000000"/>
                </a:solidFill>
                <a:highlight>
                  <a:srgbClr val="FFFFFF"/>
                </a:highlight>
                <a:latin typeface="Calibri"/>
                <a:ea typeface="Calibri"/>
                <a:cs typeface="Calibri"/>
              </a:rPr>
              <a:t>Melissa Mecadon-Mann, Ph. D., LPC, Assistant Professor of Counseling</a:t>
            </a:r>
          </a:p>
          <a:p>
            <a:pPr marL="342900" indent="-342900">
              <a:buFont typeface="Arial"/>
              <a:buChar char="•"/>
            </a:pPr>
            <a:r>
              <a:rPr lang="en-US" dirty="0">
                <a:solidFill>
                  <a:srgbClr val="000000"/>
                </a:solidFill>
                <a:highlight>
                  <a:srgbClr val="FFFFFF"/>
                </a:highlight>
                <a:latin typeface="Calibri"/>
                <a:ea typeface="Calibri"/>
                <a:cs typeface="Calibri"/>
              </a:rPr>
              <a:t>Sarah </a:t>
            </a:r>
            <a:r>
              <a:rPr lang="en-US" dirty="0" err="1">
                <a:solidFill>
                  <a:srgbClr val="000000"/>
                </a:solidFill>
                <a:highlight>
                  <a:srgbClr val="FFFFFF"/>
                </a:highlight>
                <a:latin typeface="Calibri"/>
                <a:ea typeface="Calibri"/>
                <a:cs typeface="Calibri"/>
              </a:rPr>
              <a:t>Pedonti</a:t>
            </a:r>
            <a:r>
              <a:rPr lang="en-US" dirty="0">
                <a:solidFill>
                  <a:srgbClr val="000000"/>
                </a:solidFill>
                <a:highlight>
                  <a:srgbClr val="FFFFFF"/>
                </a:highlight>
                <a:latin typeface="Calibri"/>
                <a:ea typeface="Calibri"/>
                <a:cs typeface="Calibri"/>
              </a:rPr>
              <a:t>, Ph. D., Assistant Professor of Birth-Kindergarten Education</a:t>
            </a:r>
          </a:p>
          <a:p>
            <a:pPr marL="342900" indent="-342900">
              <a:buFont typeface="Arial"/>
              <a:buChar char="•"/>
            </a:pPr>
            <a:r>
              <a:rPr lang="en-US" dirty="0">
                <a:solidFill>
                  <a:srgbClr val="000000"/>
                </a:solidFill>
                <a:highlight>
                  <a:srgbClr val="FFFFFF"/>
                </a:highlight>
                <a:latin typeface="Calibri"/>
                <a:ea typeface="Calibri"/>
                <a:cs typeface="Calibri"/>
              </a:rPr>
              <a:t>Nancy Valverde, Ph.D., LCMHC-A, Assistant Professor of Counseling</a:t>
            </a:r>
          </a:p>
          <a:p>
            <a:pPr marL="342900" indent="-342900">
              <a:buFont typeface="Arial"/>
              <a:buChar char="•"/>
            </a:pPr>
            <a:endParaRPr lang="en-US" dirty="0">
              <a:solidFill>
                <a:srgbClr val="000000"/>
              </a:solidFill>
              <a:highlight>
                <a:srgbClr val="FFFFFF"/>
              </a:highlight>
              <a:latin typeface="Calibri"/>
              <a:ea typeface="Calibri"/>
              <a:cs typeface="Calibri"/>
            </a:endParaRPr>
          </a:p>
          <a:p>
            <a:r>
              <a:rPr lang="en-US" b="1" dirty="0">
                <a:solidFill>
                  <a:srgbClr val="000000"/>
                </a:solidFill>
                <a:highlight>
                  <a:srgbClr val="FFFFFF"/>
                </a:highlight>
                <a:latin typeface="Calibri"/>
                <a:ea typeface="Calibri"/>
                <a:cs typeface="Calibri"/>
              </a:rPr>
              <a:t>Student Support (Research Assistants, Language Support, Survey Dissemination):</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Aaliyah Duncan</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Sofia Fernandez Rojas</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Isaias Maldonado-Figueroa</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Daniel McCall</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Alejandra </a:t>
            </a:r>
            <a:r>
              <a:rPr lang="en-US" dirty="0" err="1">
                <a:solidFill>
                  <a:srgbClr val="000000"/>
                </a:solidFill>
                <a:highlight>
                  <a:srgbClr val="FFFFFF"/>
                </a:highlight>
                <a:latin typeface="Calibri"/>
                <a:ea typeface="Calibri"/>
                <a:cs typeface="Calibri"/>
              </a:rPr>
              <a:t>Montoaya</a:t>
            </a:r>
            <a:endParaRPr lang="en-US" dirty="0">
              <a:solidFill>
                <a:srgbClr val="000000"/>
              </a:solidFill>
              <a:highlight>
                <a:srgbClr val="FFFFFF"/>
              </a:highlight>
              <a:latin typeface="Calibri"/>
              <a:ea typeface="Calibri"/>
              <a:cs typeface="Calibri"/>
            </a:endParaRP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Lindsey Morgan</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Kelci Owen</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Rebecca Pechmann</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Sheyla Rodriguez Macario</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Allem Rojas</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Cielo Vera</a:t>
            </a:r>
          </a:p>
          <a:p>
            <a:pPr marL="342900" indent="-342900">
              <a:buFont typeface="Arial" panose="020B0604020202020204" pitchFamily="34" charset="0"/>
              <a:buChar char="•"/>
            </a:pPr>
            <a:r>
              <a:rPr lang="en-US" dirty="0">
                <a:solidFill>
                  <a:srgbClr val="000000"/>
                </a:solidFill>
                <a:highlight>
                  <a:srgbClr val="FFFFFF"/>
                </a:highlight>
                <a:latin typeface="Calibri"/>
                <a:ea typeface="Calibri"/>
                <a:cs typeface="Calibri"/>
              </a:rPr>
              <a:t>Antonia Wielandt</a:t>
            </a:r>
          </a:p>
          <a:p>
            <a:pPr marL="342900" indent="-342900">
              <a:buFont typeface="Arial" panose="020B0604020202020204" pitchFamily="34" charset="0"/>
              <a:buChar char="•"/>
            </a:pPr>
            <a:endParaRPr lang="en-US" b="1" dirty="0">
              <a:solidFill>
                <a:srgbClr val="000000"/>
              </a:solidFill>
              <a:latin typeface="Calibri"/>
              <a:ea typeface="Calibri"/>
              <a:cs typeface="Calibri"/>
            </a:endParaRPr>
          </a:p>
          <a:p>
            <a:pPr defTabSz="2194560">
              <a:lnSpc>
                <a:spcPts val="3360"/>
              </a:lnSpc>
              <a:spcAft>
                <a:spcPts val="1000"/>
              </a:spcAft>
            </a:pPr>
            <a:endParaRPr lang="en-US" sz="3200" b="1" dirty="0">
              <a:solidFill>
                <a:srgbClr val="000000"/>
              </a:solidFill>
              <a:latin typeface="Calibri"/>
              <a:ea typeface="Calibri"/>
              <a:cs typeface="Calibri"/>
            </a:endParaRPr>
          </a:p>
          <a:p>
            <a:pPr defTabSz="2194560">
              <a:spcAft>
                <a:spcPts val="1000"/>
              </a:spcAft>
            </a:pPr>
            <a:endParaRPr lang="en-US" i="1" dirty="0">
              <a:solidFill>
                <a:srgbClr val="000000"/>
              </a:solidFill>
              <a:latin typeface="Calibri"/>
              <a:ea typeface="Calibri"/>
              <a:cs typeface="Calibri"/>
            </a:endParaRPr>
          </a:p>
        </p:txBody>
      </p:sp>
      <p:pic>
        <p:nvPicPr>
          <p:cNvPr id="19" name="Picture 18" descr="A qr code with a qr code on it&#10;&#10;AI-generated content may be incorrect.">
            <a:extLst>
              <a:ext uri="{FF2B5EF4-FFF2-40B4-BE49-F238E27FC236}">
                <a16:creationId xmlns:a16="http://schemas.microsoft.com/office/drawing/2014/main" id="{CE326708-4B9C-D44F-60E3-ABD346785900}"/>
              </a:ext>
            </a:extLst>
          </p:cNvPr>
          <p:cNvPicPr>
            <a:picLocks noChangeAspect="1"/>
          </p:cNvPicPr>
          <p:nvPr/>
        </p:nvPicPr>
        <p:blipFill>
          <a:blip r:embed="rId2"/>
          <a:stretch>
            <a:fillRect/>
          </a:stretch>
        </p:blipFill>
        <p:spPr>
          <a:xfrm>
            <a:off x="41559734" y="22723185"/>
            <a:ext cx="2054876" cy="2054876"/>
          </a:xfrm>
          <a:prstGeom prst="rect">
            <a:avLst/>
          </a:prstGeom>
        </p:spPr>
      </p:pic>
      <p:pic>
        <p:nvPicPr>
          <p:cNvPr id="4" name="Picture 3"/>
          <p:cNvPicPr>
            <a:picLocks noChangeAspect="1"/>
          </p:cNvPicPr>
          <p:nvPr/>
        </p:nvPicPr>
        <p:blipFill>
          <a:blip r:embed="rId3"/>
          <a:stretch>
            <a:fillRect/>
          </a:stretch>
        </p:blipFill>
        <p:spPr>
          <a:xfrm>
            <a:off x="0" y="-1"/>
            <a:ext cx="43891200" cy="5156879"/>
          </a:xfrm>
          <a:prstGeom prst="rect">
            <a:avLst/>
          </a:prstGeom>
        </p:spPr>
      </p:pic>
      <p:pic>
        <p:nvPicPr>
          <p:cNvPr id="5" name="Picture 4"/>
          <p:cNvPicPr>
            <a:picLocks noChangeAspect="1"/>
          </p:cNvPicPr>
          <p:nvPr/>
        </p:nvPicPr>
        <p:blipFill>
          <a:blip r:embed="rId4"/>
          <a:stretch>
            <a:fillRect/>
          </a:stretch>
        </p:blipFill>
        <p:spPr>
          <a:xfrm>
            <a:off x="37773872" y="1570984"/>
            <a:ext cx="4813300" cy="1968500"/>
          </a:xfrm>
          <a:prstGeom prst="rect">
            <a:avLst/>
          </a:prstGeom>
        </p:spPr>
      </p:pic>
      <p:sp>
        <p:nvSpPr>
          <p:cNvPr id="9" name="object 2"/>
          <p:cNvSpPr txBox="1">
            <a:spLocks/>
          </p:cNvSpPr>
          <p:nvPr/>
        </p:nvSpPr>
        <p:spPr>
          <a:xfrm>
            <a:off x="1377951" y="574469"/>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6600" kern="0">
                <a:solidFill>
                  <a:sysClr val="window" lastClr="FFFFFF"/>
                </a:solidFill>
                <a:ea typeface="Calibri"/>
              </a:rPr>
              <a:t>Weaving a Rebozo: Evaluating Stakeholder Needs and Coordinating Community Resources for Rural Latine and Hispanic Families in Western North Carolina</a:t>
            </a:r>
            <a:endParaRPr lang="en-US" sz="6600">
              <a:solidFill>
                <a:sysClr val="window" lastClr="FFFFFF"/>
              </a:solidFill>
            </a:endParaRPr>
          </a:p>
        </p:txBody>
      </p:sp>
      <p:sp>
        <p:nvSpPr>
          <p:cNvPr id="10" name="object 3"/>
          <p:cNvSpPr txBox="1"/>
          <p:nvPr/>
        </p:nvSpPr>
        <p:spPr>
          <a:xfrm>
            <a:off x="1377950" y="3004578"/>
            <a:ext cx="32918400" cy="2120351"/>
          </a:xfrm>
          <a:prstGeom prst="rect">
            <a:avLst/>
          </a:prstGeom>
        </p:spPr>
        <p:txBody>
          <a:bodyPr vert="horz" wrap="square" lIns="0" tIns="0" rIns="0" bIns="0" rtlCol="0" anchor="t">
            <a:noAutofit/>
          </a:bodyPr>
          <a:lstStyle/>
          <a:p>
            <a:r>
              <a:rPr lang="en-US" sz="4400" spc="-142" dirty="0">
                <a:solidFill>
                  <a:srgbClr val="FFFFFF"/>
                </a:solidFill>
                <a:latin typeface="Arial"/>
                <a:cs typeface="Arial"/>
              </a:rPr>
              <a:t>Kelci Owen – MAED School Counseling Student | Cielo Vera – BS Psychology Student | Antonia Wielandt – BS Psychology Student</a:t>
            </a:r>
            <a:endParaRPr lang="en-US" sz="4400" dirty="0">
              <a:ea typeface="Calibri"/>
              <a:cs typeface="Calibri"/>
            </a:endParaRPr>
          </a:p>
          <a:p>
            <a:r>
              <a:rPr lang="en-US" sz="4000" b="1" i="1" spc="-22" dirty="0">
                <a:solidFill>
                  <a:srgbClr val="C1A775"/>
                </a:solidFill>
                <a:latin typeface="Arial"/>
                <a:cs typeface="Arial"/>
              </a:rPr>
              <a:t>Interdepartmental work funded by 2025 Provost Scholarship Development Award</a:t>
            </a:r>
          </a:p>
          <a:p>
            <a:r>
              <a:rPr lang="en-US" sz="4000" i="1" spc="-22" dirty="0">
                <a:solidFill>
                  <a:schemeClr val="bg1"/>
                </a:solidFill>
                <a:latin typeface="Arial"/>
                <a:cs typeface="Arial"/>
              </a:rPr>
              <a:t>Faculty support: Dr. Melissa Mecadon-Mann, Department of Human Services, Counseling Program</a:t>
            </a:r>
          </a:p>
        </p:txBody>
      </p:sp>
      <p:sp>
        <p:nvSpPr>
          <p:cNvPr id="13" name="object 4"/>
          <p:cNvSpPr txBox="1"/>
          <p:nvPr/>
        </p:nvSpPr>
        <p:spPr>
          <a:xfrm>
            <a:off x="11761811" y="6091046"/>
            <a:ext cx="10136771" cy="471590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lang="en-US" sz="3400" spc="22" dirty="0">
                <a:solidFill>
                  <a:srgbClr val="231F20"/>
                </a:solidFill>
                <a:latin typeface="Calibri"/>
                <a:ea typeface="Calibri"/>
                <a:cs typeface="Calibri"/>
              </a:rPr>
              <a:t>In 2025, Rebozo was granted a Provost Scholarship Development Award which funded a community-based participatory research project. The primary goal of this project was to develop a community landscape survey to better understand the experiences of families in our rural communities as the access different human services for their children. IRB approval was obtained prior to collection of any data.</a:t>
            </a:r>
            <a:endParaRPr lang="en-US" sz="3400" spc="22" dirty="0">
              <a:highlight>
                <a:srgbClr val="FFFFFF"/>
              </a:highlight>
              <a:latin typeface="Calibri"/>
              <a:ea typeface="Calibri"/>
              <a:cs typeface="Calibri"/>
            </a:endParaRPr>
          </a:p>
        </p:txBody>
      </p:sp>
      <p:sp>
        <p:nvSpPr>
          <p:cNvPr id="14" name="object 140"/>
          <p:cNvSpPr/>
          <p:nvPr/>
        </p:nvSpPr>
        <p:spPr>
          <a:xfrm>
            <a:off x="11274843" y="6161710"/>
            <a:ext cx="34505"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2034666"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1761811" y="10598034"/>
            <a:ext cx="10071362" cy="4449678"/>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Calibri"/>
                <a:ea typeface="Calibri"/>
                <a:cs typeface="Calibri"/>
              </a:rPr>
              <a:t>ADVISORY BOARD MEETINGS</a:t>
            </a:r>
          </a:p>
          <a:p>
            <a:pPr marR="10795">
              <a:spcAft>
                <a:spcPts val="1600"/>
              </a:spcAft>
            </a:pPr>
            <a:r>
              <a:rPr lang="en-US" sz="3400" spc="22" dirty="0">
                <a:solidFill>
                  <a:srgbClr val="231F20"/>
                </a:solidFill>
                <a:latin typeface="Calibri"/>
                <a:ea typeface="Calibri"/>
                <a:cs typeface="Calibri"/>
              </a:rPr>
              <a:t>Rebozo collaborated to create a list of professionals and organizations in the region that serve Latine children and families. Three advisory board meetings were held across July and August of 2025. Advisory board meetings followed a SWOT format: </a:t>
            </a:r>
            <a:r>
              <a:rPr lang="en-US" sz="3400" b="1" spc="22" dirty="0">
                <a:solidFill>
                  <a:srgbClr val="231F20"/>
                </a:solidFill>
                <a:latin typeface="Calibri"/>
                <a:ea typeface="Calibri"/>
                <a:cs typeface="Calibri"/>
              </a:rPr>
              <a:t>Strengths</a:t>
            </a:r>
            <a:r>
              <a:rPr lang="en-US" sz="3400" spc="22" dirty="0">
                <a:solidFill>
                  <a:srgbClr val="231F20"/>
                </a:solidFill>
                <a:latin typeface="Calibri"/>
                <a:ea typeface="Calibri"/>
                <a:cs typeface="Calibri"/>
              </a:rPr>
              <a:t>, </a:t>
            </a:r>
            <a:r>
              <a:rPr lang="en-US" sz="3400" b="1" spc="22" dirty="0">
                <a:solidFill>
                  <a:srgbClr val="231F20"/>
                </a:solidFill>
                <a:latin typeface="Calibri"/>
                <a:ea typeface="Calibri"/>
                <a:cs typeface="Calibri"/>
              </a:rPr>
              <a:t>Weaknesses</a:t>
            </a:r>
            <a:r>
              <a:rPr lang="en-US" sz="3400" spc="22" dirty="0">
                <a:solidFill>
                  <a:srgbClr val="231F20"/>
                </a:solidFill>
                <a:latin typeface="Calibri"/>
                <a:ea typeface="Calibri"/>
                <a:cs typeface="Calibri"/>
              </a:rPr>
              <a:t>, </a:t>
            </a:r>
            <a:r>
              <a:rPr lang="en-US" sz="3400" b="1" spc="22" dirty="0">
                <a:solidFill>
                  <a:srgbClr val="231F20"/>
                </a:solidFill>
                <a:latin typeface="Calibri"/>
                <a:ea typeface="Calibri"/>
                <a:cs typeface="Calibri"/>
              </a:rPr>
              <a:t>Opportunities</a:t>
            </a:r>
            <a:r>
              <a:rPr lang="en-US" sz="3400" spc="22" dirty="0">
                <a:solidFill>
                  <a:srgbClr val="231F20"/>
                </a:solidFill>
                <a:latin typeface="Calibri"/>
                <a:ea typeface="Calibri"/>
                <a:cs typeface="Calibri"/>
              </a:rPr>
              <a:t>, </a:t>
            </a:r>
            <a:r>
              <a:rPr lang="en-US" sz="3400" b="1" spc="22" dirty="0">
                <a:solidFill>
                  <a:srgbClr val="231F20"/>
                </a:solidFill>
                <a:latin typeface="Calibri"/>
                <a:ea typeface="Calibri"/>
                <a:cs typeface="Calibri"/>
              </a:rPr>
              <a:t>Threats</a:t>
            </a:r>
            <a:r>
              <a:rPr lang="en-US" sz="3400" spc="22" dirty="0">
                <a:solidFill>
                  <a:srgbClr val="231F20"/>
                </a:solidFill>
                <a:latin typeface="Calibri"/>
                <a:ea typeface="Calibri"/>
                <a:cs typeface="Calibri"/>
              </a:rPr>
              <a:t>. Meetings were held in both English and Spanish.</a:t>
            </a:r>
            <a:endParaRPr lang="en-US" sz="3400" dirty="0">
              <a:latin typeface="Calibri"/>
              <a:ea typeface="Calibri"/>
              <a:cs typeface="Calibri"/>
            </a:endParaRPr>
          </a:p>
        </p:txBody>
      </p:sp>
      <p:graphicFrame>
        <p:nvGraphicFramePr>
          <p:cNvPr id="7" name="Diagram 6">
            <a:extLst>
              <a:ext uri="{FF2B5EF4-FFF2-40B4-BE49-F238E27FC236}">
                <a16:creationId xmlns:a16="http://schemas.microsoft.com/office/drawing/2014/main" id="{F8BEC1D9-00BD-12C8-4D19-FFEC92FC141A}"/>
              </a:ext>
            </a:extLst>
          </p:cNvPr>
          <p:cNvGraphicFramePr/>
          <p:nvPr>
            <p:extLst>
              <p:ext uri="{D42A27DB-BD31-4B8C-83A1-F6EECF244321}">
                <p14:modId xmlns:p14="http://schemas.microsoft.com/office/powerpoint/2010/main" val="951908602"/>
              </p:ext>
            </p:extLst>
          </p:nvPr>
        </p:nvGraphicFramePr>
        <p:xfrm>
          <a:off x="11651571" y="15843747"/>
          <a:ext cx="10034304" cy="84510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36" name="TextBox 735">
            <a:extLst>
              <a:ext uri="{FF2B5EF4-FFF2-40B4-BE49-F238E27FC236}">
                <a16:creationId xmlns:a16="http://schemas.microsoft.com/office/drawing/2014/main" id="{061E1D10-CD0D-2CAF-046D-7463ABD00880}"/>
              </a:ext>
            </a:extLst>
          </p:cNvPr>
          <p:cNvSpPr txBox="1"/>
          <p:nvPr/>
        </p:nvSpPr>
        <p:spPr>
          <a:xfrm>
            <a:off x="11726409" y="15189649"/>
            <a:ext cx="69176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i="0" u="none" strike="noStrike" dirty="0">
                <a:solidFill>
                  <a:srgbClr val="231F20"/>
                </a:solidFill>
                <a:latin typeface="Calibri"/>
                <a:ea typeface="Calibri"/>
                <a:cs typeface="Calibri"/>
              </a:rPr>
              <a:t>ADVISORY BOARD </a:t>
            </a:r>
            <a:r>
              <a:rPr lang="en-US" sz="4000" b="1" dirty="0">
                <a:solidFill>
                  <a:srgbClr val="231F20"/>
                </a:solidFill>
                <a:latin typeface="Calibri"/>
                <a:ea typeface="Calibri"/>
                <a:cs typeface="Calibri"/>
              </a:rPr>
              <a:t>MEMBERS</a:t>
            </a:r>
            <a:endParaRPr lang="en-US" sz="4000" b="1" dirty="0">
              <a:latin typeface="Calibri"/>
              <a:ea typeface="Calibri"/>
              <a:cs typeface="Calibri"/>
            </a:endParaRPr>
          </a:p>
        </p:txBody>
      </p:sp>
      <p:sp>
        <p:nvSpPr>
          <p:cNvPr id="764" name="object 4">
            <a:extLst>
              <a:ext uri="{FF2B5EF4-FFF2-40B4-BE49-F238E27FC236}">
                <a16:creationId xmlns:a16="http://schemas.microsoft.com/office/drawing/2014/main" id="{92A341A1-E7E8-F728-C52A-8E274691AF2B}"/>
              </a:ext>
            </a:extLst>
          </p:cNvPr>
          <p:cNvSpPr txBox="1"/>
          <p:nvPr/>
        </p:nvSpPr>
        <p:spPr>
          <a:xfrm>
            <a:off x="11726409" y="24572833"/>
            <a:ext cx="10034305" cy="752432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Calibri"/>
                <a:ea typeface="Calibri"/>
                <a:cs typeface="Calibri"/>
              </a:rPr>
              <a:t>TRANSCRIPTION &amp; THEMATIC ANALYSIS</a:t>
            </a:r>
          </a:p>
          <a:p>
            <a:pPr marL="457200" indent="-457200">
              <a:lnSpc>
                <a:spcPts val="4000"/>
              </a:lnSpc>
              <a:spcAft>
                <a:spcPts val="1200"/>
              </a:spcAft>
              <a:buFont typeface="Arial"/>
              <a:buChar char="•"/>
            </a:pPr>
            <a:r>
              <a:rPr lang="en-US" sz="3400" spc="22" dirty="0">
                <a:solidFill>
                  <a:srgbClr val="231F20"/>
                </a:solidFill>
                <a:ea typeface="Calibri"/>
                <a:cs typeface="Calibri"/>
              </a:rPr>
              <a:t>Transcriptions were downloaded and first reviewed by Rebozo faculty.</a:t>
            </a:r>
          </a:p>
          <a:p>
            <a:pPr marL="457200" indent="-457200">
              <a:lnSpc>
                <a:spcPts val="4000"/>
              </a:lnSpc>
              <a:spcAft>
                <a:spcPts val="1200"/>
              </a:spcAft>
              <a:buFont typeface="Arial"/>
              <a:buChar char="•"/>
            </a:pPr>
            <a:r>
              <a:rPr lang="en-US" sz="3400" spc="22" dirty="0">
                <a:solidFill>
                  <a:srgbClr val="231F20"/>
                </a:solidFill>
                <a:ea typeface="Calibri"/>
                <a:cs typeface="Calibri"/>
              </a:rPr>
              <a:t>Three students were brought onto the project for cross-referencing.</a:t>
            </a:r>
          </a:p>
          <a:p>
            <a:pPr marL="457200" indent="-457200">
              <a:lnSpc>
                <a:spcPts val="4000"/>
              </a:lnSpc>
              <a:spcAft>
                <a:spcPts val="1200"/>
              </a:spcAft>
              <a:buFont typeface="Arial"/>
              <a:buChar char="•"/>
            </a:pPr>
            <a:r>
              <a:rPr lang="en-US" sz="3400" spc="22" dirty="0">
                <a:solidFill>
                  <a:srgbClr val="231F20"/>
                </a:solidFill>
                <a:ea typeface="Calibri"/>
                <a:cs typeface="Calibri"/>
              </a:rPr>
              <a:t>Students reviewed transcripts individually to identify patterns and recurring ideas.</a:t>
            </a:r>
            <a:endParaRPr lang="en-US" sz="3400" dirty="0">
              <a:ea typeface="Calibri"/>
              <a:cs typeface="Calibri"/>
            </a:endParaRPr>
          </a:p>
          <a:p>
            <a:pPr marL="457200" indent="-457200">
              <a:lnSpc>
                <a:spcPts val="4000"/>
              </a:lnSpc>
              <a:spcAft>
                <a:spcPts val="1200"/>
              </a:spcAft>
              <a:buFont typeface="Arial"/>
              <a:buChar char="•"/>
            </a:pPr>
            <a:r>
              <a:rPr lang="en-US" sz="3400" spc="22" dirty="0">
                <a:solidFill>
                  <a:srgbClr val="231F20"/>
                </a:solidFill>
                <a:ea typeface="Calibri"/>
                <a:cs typeface="Calibri"/>
              </a:rPr>
              <a:t>Collaboratively identified 10 themes: Transportation, Interpretation &amp; Translation, Communication, Language-Appropriate Materials, Access to Multilingual Professionals, Access to Culturally-Appropriate Care, Access to Healthcare, Education, Financial, and Strengths.</a:t>
            </a:r>
          </a:p>
          <a:p>
            <a:pPr marL="342900" indent="-342900">
              <a:lnSpc>
                <a:spcPts val="4000"/>
              </a:lnSpc>
              <a:spcAft>
                <a:spcPts val="1200"/>
              </a:spcAft>
              <a:buFont typeface="Arial"/>
              <a:buChar char="•"/>
            </a:pPr>
            <a:endParaRPr lang="en-US" sz="2500" spc="22" dirty="0">
              <a:solidFill>
                <a:srgbClr val="231F20"/>
              </a:solidFill>
              <a:ea typeface="Calibri"/>
              <a:cs typeface="Calibri"/>
            </a:endParaRPr>
          </a:p>
        </p:txBody>
      </p:sp>
      <p:graphicFrame>
        <p:nvGraphicFramePr>
          <p:cNvPr id="774" name="Diagram 773">
            <a:extLst>
              <a:ext uri="{FF2B5EF4-FFF2-40B4-BE49-F238E27FC236}">
                <a16:creationId xmlns:a16="http://schemas.microsoft.com/office/drawing/2014/main" id="{A5395162-E7F5-1DB4-44F1-A386786C7CF1}"/>
              </a:ext>
            </a:extLst>
          </p:cNvPr>
          <p:cNvGraphicFramePr/>
          <p:nvPr>
            <p:extLst>
              <p:ext uri="{D42A27DB-BD31-4B8C-83A1-F6EECF244321}">
                <p14:modId xmlns:p14="http://schemas.microsoft.com/office/powerpoint/2010/main" val="1447437347"/>
              </p:ext>
            </p:extLst>
          </p:nvPr>
        </p:nvGraphicFramePr>
        <p:xfrm>
          <a:off x="22239424" y="5493748"/>
          <a:ext cx="10035594" cy="268403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85" name="TextBox 784">
            <a:extLst>
              <a:ext uri="{FF2B5EF4-FFF2-40B4-BE49-F238E27FC236}">
                <a16:creationId xmlns:a16="http://schemas.microsoft.com/office/drawing/2014/main" id="{3D7428C5-5D0C-5FA2-FF8A-64A81FED1BB9}"/>
              </a:ext>
            </a:extLst>
          </p:cNvPr>
          <p:cNvSpPr txBox="1"/>
          <p:nvPr/>
        </p:nvSpPr>
        <p:spPr>
          <a:xfrm>
            <a:off x="715617" y="5510254"/>
            <a:ext cx="10257629" cy="262533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ea typeface="Calibri"/>
                <a:cs typeface="Calibri"/>
              </a:rPr>
              <a:t>INTRODUCTION</a:t>
            </a:r>
          </a:p>
          <a:p>
            <a:r>
              <a:rPr lang="en-US" sz="3000" dirty="0">
                <a:ea typeface="Calibri"/>
                <a:cs typeface="Calibri"/>
              </a:rPr>
              <a:t>The Rebozo Research Network has developed from our shared interests in interdisciplinary collaborations for supporting the clinical, educational, mental health, and psychological needs of bilingual Latine families, children, and adolescents in and around Jackson County, NC.</a:t>
            </a:r>
          </a:p>
          <a:p>
            <a:endParaRPr lang="en-US" sz="3200" dirty="0">
              <a:ea typeface="Calibri"/>
              <a:cs typeface="Calibri"/>
            </a:endParaRPr>
          </a:p>
          <a:p>
            <a:r>
              <a:rPr lang="en-US" sz="3000" dirty="0">
                <a:ea typeface="Calibri"/>
                <a:cs typeface="Calibri"/>
              </a:rPr>
              <a:t>Specifically, we hail from Counseling, TESOL/Linguistics, Communication Sciences and Disorders, Early Childhood Education, and Psychology. We consider ourselves to have identities and allyship as multilingual practitioners and researchers in these fields.</a:t>
            </a:r>
          </a:p>
          <a:p>
            <a:endParaRPr lang="en-US" sz="3200" dirty="0">
              <a:ea typeface="Calibri"/>
              <a:cs typeface="Calibri"/>
            </a:endParaRPr>
          </a:p>
          <a:p>
            <a:r>
              <a:rPr lang="en-US" sz="3000" dirty="0">
                <a:ea typeface="Calibri"/>
                <a:cs typeface="Calibri"/>
              </a:rPr>
              <a:t>Across our disciplines, we see that rural Latine groups face different challenges than those living in urban contexts (</a:t>
            </a:r>
            <a:r>
              <a:rPr lang="en-US" sz="3000" dirty="0" err="1">
                <a:ea typeface="Calibri"/>
                <a:cs typeface="Calibri"/>
              </a:rPr>
              <a:t>Figuerora</a:t>
            </a:r>
            <a:r>
              <a:rPr lang="en-US" sz="3000" dirty="0">
                <a:ea typeface="Calibri"/>
                <a:cs typeface="Calibri"/>
              </a:rPr>
              <a:t> et al., 2021; Francis et al., 2019; Stone et al., 2019). </a:t>
            </a:r>
          </a:p>
          <a:p>
            <a:pPr marL="457200" indent="-457200">
              <a:buFont typeface="Calibri"/>
              <a:buChar char="-"/>
            </a:pPr>
            <a:r>
              <a:rPr lang="en-US" sz="3000" dirty="0">
                <a:ea typeface="Calibri"/>
                <a:cs typeface="Calibri"/>
              </a:rPr>
              <a:t>Access to transportation</a:t>
            </a:r>
          </a:p>
          <a:p>
            <a:pPr marL="457200" indent="-457200">
              <a:buFont typeface="Calibri"/>
              <a:buChar char="-"/>
            </a:pPr>
            <a:r>
              <a:rPr lang="en-US" sz="3000" dirty="0">
                <a:ea typeface="Calibri"/>
                <a:cs typeface="Calibri"/>
              </a:rPr>
              <a:t>Systems that had difficulty retaining highly trained personnel</a:t>
            </a:r>
          </a:p>
          <a:p>
            <a:pPr marL="457200" indent="-457200">
              <a:buFont typeface="Calibri"/>
              <a:buChar char="-"/>
            </a:pPr>
            <a:r>
              <a:rPr lang="en-US" sz="3000" dirty="0">
                <a:ea typeface="Calibri"/>
                <a:cs typeface="Calibri"/>
              </a:rPr>
              <a:t>Inadequate language assistance services </a:t>
            </a:r>
          </a:p>
          <a:p>
            <a:pPr marL="457200" indent="-457200">
              <a:buFont typeface="Calibri"/>
              <a:buChar char="-"/>
            </a:pPr>
            <a:r>
              <a:rPr lang="en-US" sz="3000" dirty="0">
                <a:ea typeface="Calibri"/>
                <a:cs typeface="Calibri"/>
              </a:rPr>
              <a:t>Higher rates of poverty</a:t>
            </a:r>
          </a:p>
          <a:p>
            <a:pPr marL="457200" indent="-457200">
              <a:buFont typeface="Calibri"/>
              <a:buChar char="-"/>
            </a:pPr>
            <a:endParaRPr lang="en-US" sz="3200" dirty="0">
              <a:ea typeface="Calibri"/>
              <a:cs typeface="Calibri"/>
            </a:endParaRPr>
          </a:p>
          <a:p>
            <a:r>
              <a:rPr lang="en-US" sz="3000" dirty="0">
                <a:ea typeface="Calibri"/>
                <a:cs typeface="Calibri"/>
              </a:rPr>
              <a:t>90% of rural public school staff are monolingual and non-Hispanic White (de Brey et al., 2019). This highlights the important role that multilingual, multicultural, multiracial, and allied staff may play in brokering services for Latine and Hispanic families. Research shows that multilingual school staff can effectively serve as "brokers" for Hispanic families during health and school-system interactions (Campbell-</a:t>
            </a:r>
            <a:r>
              <a:rPr lang="en-US" sz="3000" dirty="0" err="1">
                <a:ea typeface="Calibri"/>
                <a:cs typeface="Calibri"/>
              </a:rPr>
              <a:t>Montevalo</a:t>
            </a:r>
            <a:r>
              <a:rPr lang="en-US" sz="3000" dirty="0">
                <a:ea typeface="Calibri"/>
                <a:cs typeface="Calibri"/>
              </a:rPr>
              <a:t> &amp; Castañeda, 2019). </a:t>
            </a:r>
          </a:p>
          <a:p>
            <a:endParaRPr lang="en-US" sz="3200" dirty="0">
              <a:ea typeface="Calibri"/>
              <a:cs typeface="Calibri"/>
            </a:endParaRPr>
          </a:p>
          <a:p>
            <a:r>
              <a:rPr lang="en-US" sz="3000" dirty="0">
                <a:ea typeface="Calibri"/>
                <a:cs typeface="Calibri"/>
              </a:rPr>
              <a:t>Medical settings where children and families most often receive developmental, psychological, mental, or basic healthcare guidance may be less responsive to families with limited English proficiency. This is due to a lack of bilingual providers or effective interpretation (Avila &amp; Bramlett, 2013; Flores et al., 2005). </a:t>
            </a:r>
          </a:p>
          <a:p>
            <a:endParaRPr lang="en-US" sz="3200" dirty="0">
              <a:ea typeface="Calibri"/>
              <a:cs typeface="Calibri"/>
            </a:endParaRPr>
          </a:p>
          <a:p>
            <a:r>
              <a:rPr lang="en-US" sz="3000" dirty="0">
                <a:ea typeface="Calibri"/>
                <a:cs typeface="Calibri"/>
              </a:rPr>
              <a:t>Families who experience language-matching to their children's teachers and service providers perceive fewer cultural and relational barriers to family engagement (Li et al., 2024). </a:t>
            </a:r>
          </a:p>
          <a:p>
            <a:endParaRPr lang="en-US" sz="3000" dirty="0">
              <a:ea typeface="Calibri"/>
              <a:cs typeface="Calibri"/>
            </a:endParaRPr>
          </a:p>
          <a:p>
            <a:r>
              <a:rPr lang="en-US" sz="3000" dirty="0">
                <a:ea typeface="Calibri"/>
                <a:cs typeface="Calibri"/>
              </a:rPr>
              <a:t>Culturally and linguistically responsive school counselors, speech language pathologists, and other allied health and mental health personnel are essential to student's academic and social wellbeing (González-Rosario &amp; Gibbons, 2024; Tuttle et al., 2022). </a:t>
            </a:r>
          </a:p>
          <a:p>
            <a:endParaRPr lang="en-US" sz="3000" dirty="0">
              <a:ea typeface="Calibri"/>
              <a:cs typeface="Calibri"/>
            </a:endParaRPr>
          </a:p>
          <a:p>
            <a:r>
              <a:rPr lang="en-US" sz="3000" dirty="0">
                <a:ea typeface="Calibri"/>
                <a:cs typeface="Calibri"/>
              </a:rPr>
              <a:t>Hence, our interdisciplinary approach to collaborating among our disciplines in health, human services, and education/allied professions are essential for supporting rural Latine families, especially in Appalachian juvenile populations. </a:t>
            </a:r>
          </a:p>
          <a:p>
            <a:endParaRPr lang="en-US" sz="3000" dirty="0">
              <a:ea typeface="Calibri"/>
              <a:cs typeface="Calibri"/>
            </a:endParaRPr>
          </a:p>
          <a:p>
            <a:r>
              <a:rPr lang="en-US" sz="3000" dirty="0">
                <a:ea typeface="Calibri"/>
                <a:cs typeface="Calibri"/>
              </a:rPr>
              <a:t>Fittingly, a rebozo is a long shawl worn by mothers of diverse Latine heritages. It is used as a physical support for pregnant and perinatal mothers. Our group gleans inspiration from this culturally significant item as we too seek to support Latine families in our community.</a:t>
            </a:r>
          </a:p>
        </p:txBody>
      </p:sp>
      <p:sp>
        <p:nvSpPr>
          <p:cNvPr id="14020" name="object 141">
            <a:extLst>
              <a:ext uri="{FF2B5EF4-FFF2-40B4-BE49-F238E27FC236}">
                <a16:creationId xmlns:a16="http://schemas.microsoft.com/office/drawing/2014/main" id="{E873CD12-A179-F2DB-1B32-F0FA674356B3}"/>
              </a:ext>
            </a:extLst>
          </p:cNvPr>
          <p:cNvSpPr/>
          <p:nvPr/>
        </p:nvSpPr>
        <p:spPr>
          <a:xfrm>
            <a:off x="32503083"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pic>
        <p:nvPicPr>
          <p:cNvPr id="22" name="Picture 21" descr="A logo of a family&#10;&#10;AI-generated content may be incorrect.">
            <a:extLst>
              <a:ext uri="{FF2B5EF4-FFF2-40B4-BE49-F238E27FC236}">
                <a16:creationId xmlns:a16="http://schemas.microsoft.com/office/drawing/2014/main" id="{1E7AFCC2-B185-25EA-0D1A-FBAC96F08616}"/>
              </a:ext>
            </a:extLst>
          </p:cNvPr>
          <p:cNvPicPr>
            <a:picLocks noChangeAspect="1"/>
          </p:cNvPicPr>
          <p:nvPr/>
        </p:nvPicPr>
        <p:blipFill>
          <a:blip r:embed="rId15"/>
          <a:stretch>
            <a:fillRect/>
          </a:stretch>
        </p:blipFill>
        <p:spPr>
          <a:xfrm rot="742984">
            <a:off x="38699644" y="29148102"/>
            <a:ext cx="3094632" cy="3094632"/>
          </a:xfrm>
          <a:prstGeom prst="rect">
            <a:avLst/>
          </a:prstGeom>
        </p:spPr>
      </p:pic>
      <p:sp>
        <p:nvSpPr>
          <p:cNvPr id="15099" name="object 4">
            <a:extLst>
              <a:ext uri="{FF2B5EF4-FFF2-40B4-BE49-F238E27FC236}">
                <a16:creationId xmlns:a16="http://schemas.microsoft.com/office/drawing/2014/main" id="{57FC54CC-448D-9F04-866E-4A505C0B7F13}"/>
              </a:ext>
            </a:extLst>
          </p:cNvPr>
          <p:cNvSpPr txBox="1"/>
          <p:nvPr/>
        </p:nvSpPr>
        <p:spPr>
          <a:xfrm>
            <a:off x="32935832" y="5634399"/>
            <a:ext cx="10444804" cy="700504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Calibri"/>
                <a:ea typeface="Calibri"/>
                <a:cs typeface="Calibri"/>
              </a:rPr>
              <a:t>SURVEY DEVELOPMENT &amp; DISTRIBUTION</a:t>
            </a:r>
          </a:p>
          <a:p>
            <a:pPr>
              <a:spcAft>
                <a:spcPts val="1200"/>
              </a:spcAft>
            </a:pPr>
            <a:r>
              <a:rPr lang="en-US" sz="3400" spc="22" dirty="0">
                <a:solidFill>
                  <a:srgbClr val="231F20"/>
                </a:solidFill>
                <a:ea typeface="Calibri"/>
                <a:cs typeface="Calibri"/>
              </a:rPr>
              <a:t>Based on our findings, Rebozo developed two surveys: one for families to complete and one for professionals to complete. Additionally, we created a script to use for focus group meetings with both families and professionals. We are currently collecting survey responses and hosting focus groups. Student interpreters are present at focus group meetings. </a:t>
            </a:r>
          </a:p>
          <a:p>
            <a:pPr>
              <a:lnSpc>
                <a:spcPts val="4000"/>
              </a:lnSpc>
              <a:spcAft>
                <a:spcPts val="1200"/>
              </a:spcAft>
            </a:pPr>
            <a:r>
              <a:rPr lang="en-US" sz="3400" spc="22" dirty="0">
                <a:solidFill>
                  <a:srgbClr val="231F20"/>
                </a:solidFill>
                <a:ea typeface="Calibri"/>
                <a:cs typeface="Calibri"/>
              </a:rPr>
              <a:t>Survey and focus group results will be utilized to facilitate further community supports for Spanish-speaking families in rural Western North Carolina.  </a:t>
            </a:r>
          </a:p>
          <a:p>
            <a:pPr>
              <a:lnSpc>
                <a:spcPts val="4000"/>
              </a:lnSpc>
              <a:spcAft>
                <a:spcPts val="1200"/>
              </a:spcAft>
            </a:pPr>
            <a:r>
              <a:rPr lang="en-US" sz="3400" spc="22" dirty="0">
                <a:solidFill>
                  <a:srgbClr val="231F20"/>
                </a:solidFill>
                <a:ea typeface="Calibri"/>
                <a:cs typeface="Calibri"/>
              </a:rPr>
              <a:t>Rebozo members plan to create and distribute informational materials (infographics, handouts, presentations, social media posts) to support Spanish-speaking families in their specific field of study.  </a:t>
            </a:r>
          </a:p>
          <a:p>
            <a:pPr>
              <a:lnSpc>
                <a:spcPts val="4000"/>
              </a:lnSpc>
              <a:spcAft>
                <a:spcPts val="1200"/>
              </a:spcAft>
            </a:pPr>
            <a:endParaRPr lang="en-US" dirty="0"/>
          </a:p>
          <a:p>
            <a:pPr marR="10795"/>
            <a:endParaRPr lang="en-US" sz="3000" spc="22" dirty="0">
              <a:solidFill>
                <a:srgbClr val="231F20"/>
              </a:solidFill>
              <a:ea typeface="Calibri"/>
              <a:cs typeface="Calibri"/>
            </a:endParaRPr>
          </a:p>
          <a:p>
            <a:pPr marL="571500" marR="10795">
              <a:spcAft>
                <a:spcPts val="100"/>
              </a:spcAft>
            </a:pPr>
            <a:endParaRPr lang="en-US" sz="2500" spc="22" dirty="0">
              <a:solidFill>
                <a:srgbClr val="231F20"/>
              </a:solidFill>
              <a:ea typeface="Calibri"/>
              <a:cs typeface="Calibri"/>
            </a:endParaRPr>
          </a:p>
        </p:txBody>
      </p:sp>
      <p:sp>
        <p:nvSpPr>
          <p:cNvPr id="17538" name="Rectangle: Rounded Corners 17537">
            <a:extLst>
              <a:ext uri="{FF2B5EF4-FFF2-40B4-BE49-F238E27FC236}">
                <a16:creationId xmlns:a16="http://schemas.microsoft.com/office/drawing/2014/main" id="{ACA57F70-F769-C86B-7B7B-382686909FBA}"/>
              </a:ext>
            </a:extLst>
          </p:cNvPr>
          <p:cNvSpPr/>
          <p:nvPr/>
        </p:nvSpPr>
        <p:spPr>
          <a:xfrm rot="5400000">
            <a:off x="32033946" y="14938958"/>
            <a:ext cx="10455719" cy="8651948"/>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24AE9E5-DA94-95E9-1E7B-90EE2605B3F4}"/>
              </a:ext>
            </a:extLst>
          </p:cNvPr>
          <p:cNvPicPr>
            <a:picLocks noChangeAspect="1"/>
          </p:cNvPicPr>
          <p:nvPr/>
        </p:nvPicPr>
        <p:blipFill>
          <a:blip r:embed="rId16"/>
          <a:stretch>
            <a:fillRect/>
          </a:stretch>
        </p:blipFill>
        <p:spPr>
          <a:xfrm>
            <a:off x="34201796" y="14265547"/>
            <a:ext cx="6335383" cy="4893703"/>
          </a:xfrm>
          <a:prstGeom prst="rect">
            <a:avLst/>
          </a:prstGeom>
        </p:spPr>
      </p:pic>
      <p:pic>
        <p:nvPicPr>
          <p:cNvPr id="11" name="Picture 10">
            <a:extLst>
              <a:ext uri="{FF2B5EF4-FFF2-40B4-BE49-F238E27FC236}">
                <a16:creationId xmlns:a16="http://schemas.microsoft.com/office/drawing/2014/main" id="{C982826D-5693-3F47-CF09-9F8F531C0A71}"/>
              </a:ext>
            </a:extLst>
          </p:cNvPr>
          <p:cNvPicPr>
            <a:picLocks noChangeAspect="1"/>
          </p:cNvPicPr>
          <p:nvPr/>
        </p:nvPicPr>
        <p:blipFill>
          <a:blip r:embed="rId17"/>
          <a:stretch>
            <a:fillRect/>
          </a:stretch>
        </p:blipFill>
        <p:spPr>
          <a:xfrm>
            <a:off x="34201796" y="19309091"/>
            <a:ext cx="6336870" cy="4894852"/>
          </a:xfrm>
          <a:prstGeom prst="rect">
            <a:avLst/>
          </a:prstGeom>
        </p:spPr>
      </p:pic>
      <p:pic>
        <p:nvPicPr>
          <p:cNvPr id="16" name="Picture 15" descr="A qr code with text&#10;&#10;AI-generated content may be incorrect.">
            <a:extLst>
              <a:ext uri="{FF2B5EF4-FFF2-40B4-BE49-F238E27FC236}">
                <a16:creationId xmlns:a16="http://schemas.microsoft.com/office/drawing/2014/main" id="{72161D29-FDC2-67FF-96C8-17F70693BFB8}"/>
              </a:ext>
            </a:extLst>
          </p:cNvPr>
          <p:cNvPicPr>
            <a:picLocks noChangeAspect="1"/>
          </p:cNvPicPr>
          <p:nvPr/>
        </p:nvPicPr>
        <p:blipFill>
          <a:blip r:embed="rId18"/>
          <a:stretch>
            <a:fillRect/>
          </a:stretch>
        </p:blipFill>
        <p:spPr>
          <a:xfrm>
            <a:off x="41587780" y="29764811"/>
            <a:ext cx="1998784" cy="1998784"/>
          </a:xfrm>
          <a:prstGeom prst="rect">
            <a:avLst/>
          </a:prstGeom>
        </p:spPr>
      </p:pic>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2" ma:contentTypeDescription="Create a new document." ma:contentTypeScope="" ma:versionID="b4d4d0479e09f0d8d62b1a10033de0a9">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29a06ee0f7841c76656f6a123def511"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823844-2261-4C31-B3D0-8A4D96A50C1A}"/>
</file>

<file path=customXml/itemProps2.xml><?xml version="1.0" encoding="utf-8"?>
<ds:datastoreItem xmlns:ds="http://schemas.openxmlformats.org/officeDocument/2006/customXml" ds:itemID="{C5932A3E-FFDD-4C51-8520-8E5C78EF9BE8}"/>
</file>

<file path=customXml/itemProps3.xml><?xml version="1.0" encoding="utf-8"?>
<ds:datastoreItem xmlns:ds="http://schemas.openxmlformats.org/officeDocument/2006/customXml" ds:itemID="{C12D2DE7-D64F-4803-969F-B437346BDD9D}"/>
</file>

<file path=docProps/app.xml><?xml version="1.0" encoding="utf-8"?>
<Properties xmlns="http://schemas.openxmlformats.org/officeDocument/2006/extended-properties" xmlns:vt="http://schemas.openxmlformats.org/officeDocument/2006/docPropsVTypes">
  <TotalTime>3</TotalTime>
  <Words>1227</Words>
  <Application>Microsoft Macintosh PowerPoint</Application>
  <PresentationFormat>Custom</PresentationFormat>
  <Paragraphs>131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Melissa Mecadon-Mann</cp:lastModifiedBy>
  <cp:revision>273</cp:revision>
  <dcterms:created xsi:type="dcterms:W3CDTF">2018-03-07T15:08:45Z</dcterms:created>
  <dcterms:modified xsi:type="dcterms:W3CDTF">2026-03-16T13:47:18Z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2026-01-22T17:44:40Z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df059f98-262a-4f1f-88a6-90250d899f49</vt:lpwstr>
  </property>
  <property fmtid="{D5CDD505-2E9C-101B-9397-08002B2CF9AE}" pid="8" name="MSIP_Label_8d321b5f-a4ea-42e4-9273-2f91b9a1a708_ContentBits">
    <vt:lpwstr>0</vt:lpwstr>
  </property>
  <property fmtid="{D5CDD505-2E9C-101B-9397-08002B2CF9AE}" pid="9" name="MSIP_Label_8d321b5f-a4ea-42e4-9273-2f91b9a1a708_Tag">
    <vt:lpwstr>10, 3, 0, 2</vt:lpwstr>
  </property>
  <property fmtid="{D5CDD505-2E9C-101B-9397-08002B2CF9AE}" pid="10" name="ContentTypeId">
    <vt:lpwstr>0x010100A4F00AF83DCA604EA35A9588C58BF52F</vt:lpwstr>
  </property>
</Properties>
</file>