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diagrams/data1.xml" ContentType="application/vnd.openxmlformats-officedocument.drawingml.diagramData+xml"/>
  <Override PartName="/ppt/slideMasters/slideMaster1.xml" ContentType="application/vnd.openxmlformats-officedocument.presentationml.slideMaster+xml"/>
  <Override PartName="/ppt/slideLayouts/slideLayout5.xml" ContentType="application/vnd.openxmlformats-officedocument.presentationml.slideLayout+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notesSlides/notesSlide1.xml" ContentType="application/vnd.openxmlformats-officedocument.presentationml.notesSlide+xml"/>
  <Override PartName="/ppt/notesMasters/notesMaster1.xml" ContentType="application/vnd.openxmlformats-officedocument.presentationml.notesMaster+xml"/>
  <Override PartName="/ppt/theme/theme1.xml" ContentType="application/vnd.openxmlformats-officedocument.theme+xml"/>
  <Override PartName="/ppt/theme/theme2.xml" ContentType="application/vnd.openxmlformats-officedocument.theme+xml"/>
  <Override PartName="/ppt/diagrams/colors1.xml" ContentType="application/vnd.openxmlformats-officedocument.drawingml.diagramColors+xml"/>
  <Override PartName="/ppt/diagrams/drawing1.xml" ContentType="application/vnd.ms-office.drawingml.diagramDrawing+xml"/>
  <Override PartName="/ppt/authors.xml" ContentType="application/vnd.ms-powerpoint.authors+xml"/>
  <Override PartName="/ppt/diagrams/layout1.xml" ContentType="application/vnd.openxmlformats-officedocument.drawingml.diagramLayout+xml"/>
  <Override PartName="/ppt/diagrams/quickStyle1.xml" ContentType="application/vnd.openxmlformats-officedocument.drawingml.diagramStyle+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3"/>
  </p:notesMasterIdLst>
  <p:sldIdLst>
    <p:sldId id="256" r:id="rId2"/>
  </p:sldIdLst>
  <p:sldSz cx="43891200" cy="32918400"/>
  <p:notesSz cx="6858000" cy="9144000"/>
  <p:defaultTextStyle>
    <a:defPPr>
      <a:defRPr lang="en-US"/>
    </a:defPPr>
    <a:lvl1pPr marL="0" algn="l" defTabSz="2194560" rtl="0" eaLnBrk="1" latinLnBrk="0" hangingPunct="1">
      <a:defRPr sz="8600" kern="1200">
        <a:solidFill>
          <a:schemeClr val="tx1"/>
        </a:solidFill>
        <a:latin typeface="+mn-lt"/>
        <a:ea typeface="+mn-ea"/>
        <a:cs typeface="+mn-cs"/>
      </a:defRPr>
    </a:lvl1pPr>
    <a:lvl2pPr marL="2194560" algn="l" defTabSz="2194560" rtl="0" eaLnBrk="1" latinLnBrk="0" hangingPunct="1">
      <a:defRPr sz="8600" kern="1200">
        <a:solidFill>
          <a:schemeClr val="tx1"/>
        </a:solidFill>
        <a:latin typeface="+mn-lt"/>
        <a:ea typeface="+mn-ea"/>
        <a:cs typeface="+mn-cs"/>
      </a:defRPr>
    </a:lvl2pPr>
    <a:lvl3pPr marL="4389120" algn="l" defTabSz="2194560" rtl="0" eaLnBrk="1" latinLnBrk="0" hangingPunct="1">
      <a:defRPr sz="8600" kern="1200">
        <a:solidFill>
          <a:schemeClr val="tx1"/>
        </a:solidFill>
        <a:latin typeface="+mn-lt"/>
        <a:ea typeface="+mn-ea"/>
        <a:cs typeface="+mn-cs"/>
      </a:defRPr>
    </a:lvl3pPr>
    <a:lvl4pPr marL="6583680" algn="l" defTabSz="2194560" rtl="0" eaLnBrk="1" latinLnBrk="0" hangingPunct="1">
      <a:defRPr sz="8600" kern="1200">
        <a:solidFill>
          <a:schemeClr val="tx1"/>
        </a:solidFill>
        <a:latin typeface="+mn-lt"/>
        <a:ea typeface="+mn-ea"/>
        <a:cs typeface="+mn-cs"/>
      </a:defRPr>
    </a:lvl4pPr>
    <a:lvl5pPr marL="8778240" algn="l" defTabSz="2194560" rtl="0" eaLnBrk="1" latinLnBrk="0" hangingPunct="1">
      <a:defRPr sz="8600" kern="1200">
        <a:solidFill>
          <a:schemeClr val="tx1"/>
        </a:solidFill>
        <a:latin typeface="+mn-lt"/>
        <a:ea typeface="+mn-ea"/>
        <a:cs typeface="+mn-cs"/>
      </a:defRPr>
    </a:lvl5pPr>
    <a:lvl6pPr marL="10972800" algn="l" defTabSz="2194560" rtl="0" eaLnBrk="1" latinLnBrk="0" hangingPunct="1">
      <a:defRPr sz="8600" kern="1200">
        <a:solidFill>
          <a:schemeClr val="tx1"/>
        </a:solidFill>
        <a:latin typeface="+mn-lt"/>
        <a:ea typeface="+mn-ea"/>
        <a:cs typeface="+mn-cs"/>
      </a:defRPr>
    </a:lvl6pPr>
    <a:lvl7pPr marL="13167360" algn="l" defTabSz="2194560" rtl="0" eaLnBrk="1" latinLnBrk="0" hangingPunct="1">
      <a:defRPr sz="8600" kern="1200">
        <a:solidFill>
          <a:schemeClr val="tx1"/>
        </a:solidFill>
        <a:latin typeface="+mn-lt"/>
        <a:ea typeface="+mn-ea"/>
        <a:cs typeface="+mn-cs"/>
      </a:defRPr>
    </a:lvl7pPr>
    <a:lvl8pPr marL="15361920" algn="l" defTabSz="2194560" rtl="0" eaLnBrk="1" latinLnBrk="0" hangingPunct="1">
      <a:defRPr sz="8600" kern="1200">
        <a:solidFill>
          <a:schemeClr val="tx1"/>
        </a:solidFill>
        <a:latin typeface="+mn-lt"/>
        <a:ea typeface="+mn-ea"/>
        <a:cs typeface="+mn-cs"/>
      </a:defRPr>
    </a:lvl8pPr>
    <a:lvl9pPr marL="17556480" algn="l" defTabSz="2194560" rtl="0" eaLnBrk="1" latinLnBrk="0" hangingPunct="1">
      <a:defRPr sz="86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8474">
          <p15:clr>
            <a:srgbClr val="A4A3A4"/>
          </p15:clr>
        </p15:guide>
        <p15:guide id="2" pos="26788">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60DAD880-5109-5702-CA76-44A29E6D8E49}" name="Ramona Whichello" initials="RW" userId="S::rwhichello@wcu.edu::e7ad6207-20de-4802-93cc-520dfc4a9397"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266" autoAdjust="0"/>
    <p:restoredTop sz="93596" autoAdjust="0"/>
  </p:normalViewPr>
  <p:slideViewPr>
    <p:cSldViewPr snapToGrid="0" snapToObjects="1" showGuides="1">
      <p:cViewPr>
        <p:scale>
          <a:sx n="26" d="100"/>
          <a:sy n="26" d="100"/>
        </p:scale>
        <p:origin x="274" y="-677"/>
      </p:cViewPr>
      <p:guideLst>
        <p:guide orient="horz" pos="18474"/>
        <p:guide pos="26788"/>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microsoft.com/office/2018/10/relationships/authors" Target="authors.xml"/><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11" Type="http://schemas.openxmlformats.org/officeDocument/2006/relationships/customXml" Target="../customXml/item3.xml"/><Relationship Id="rId5" Type="http://schemas.openxmlformats.org/officeDocument/2006/relationships/viewProps" Target="viewProps.xml"/><Relationship Id="rId10" Type="http://schemas.openxmlformats.org/officeDocument/2006/relationships/customXml" Target="../customXml/item2.xml"/><Relationship Id="rId4" Type="http://schemas.openxmlformats.org/officeDocument/2006/relationships/presProps" Target="presProps.xml"/><Relationship Id="rId9" Type="http://schemas.openxmlformats.org/officeDocument/2006/relationships/customXml" Target="../customXml/item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AFDEEDF-B05D-40E2-B12C-C92A005BB07E}" type="doc">
      <dgm:prSet loTypeId="urn:microsoft.com/office/officeart/2005/8/layout/vProcess5" loCatId="process" qsTypeId="urn:microsoft.com/office/officeart/2005/8/quickstyle/simple1" qsCatId="simple" csTypeId="urn:microsoft.com/office/officeart/2005/8/colors/accent1_2" csCatId="accent1" phldr="1"/>
      <dgm:spPr/>
      <dgm:t>
        <a:bodyPr/>
        <a:lstStyle/>
        <a:p>
          <a:endParaRPr lang="en-US"/>
        </a:p>
      </dgm:t>
    </dgm:pt>
    <dgm:pt modelId="{F3E83056-25ED-4748-ACD5-5B2D787D1FF1}">
      <dgm:prSet phldrT="[Text]" phldr="0"/>
      <dgm:spPr/>
      <dgm:t>
        <a:bodyPr/>
        <a:lstStyle/>
        <a:p>
          <a:r>
            <a:rPr lang="en-US" b="0" dirty="0"/>
            <a:t>Records identified through database searching (</a:t>
          </a:r>
          <a:r>
            <a:rPr lang="en-US" b="0" i="1" dirty="0"/>
            <a:t>n </a:t>
          </a:r>
          <a:r>
            <a:rPr lang="en-US" b="0" dirty="0"/>
            <a:t>= 412)</a:t>
          </a:r>
        </a:p>
      </dgm:t>
    </dgm:pt>
    <dgm:pt modelId="{078D9165-C306-4F91-A01F-48869AADF03A}" type="parTrans" cxnId="{8AB3784B-5795-4B9D-A285-195D108B8E54}">
      <dgm:prSet/>
      <dgm:spPr/>
      <dgm:t>
        <a:bodyPr/>
        <a:lstStyle/>
        <a:p>
          <a:endParaRPr lang="en-US"/>
        </a:p>
      </dgm:t>
    </dgm:pt>
    <dgm:pt modelId="{F1EDD127-B0AA-46DB-B4D7-20293E537DC8}" type="sibTrans" cxnId="{8AB3784B-5795-4B9D-A285-195D108B8E54}">
      <dgm:prSet/>
      <dgm:spPr/>
      <dgm:t>
        <a:bodyPr/>
        <a:lstStyle/>
        <a:p>
          <a:endParaRPr lang="en-US" dirty="0"/>
        </a:p>
      </dgm:t>
    </dgm:pt>
    <dgm:pt modelId="{5028F99F-EC58-4A1E-B81C-91BCB34B654F}">
      <dgm:prSet phldrT="[Text]" phldr="0"/>
      <dgm:spPr/>
      <dgm:t>
        <a:bodyPr/>
        <a:lstStyle/>
        <a:p>
          <a:r>
            <a:rPr lang="en-US" dirty="0"/>
            <a:t>Records after duplicates removed (</a:t>
          </a:r>
          <a:r>
            <a:rPr lang="en-US" i="1" dirty="0"/>
            <a:t>n</a:t>
          </a:r>
          <a:r>
            <a:rPr lang="en-US" dirty="0"/>
            <a:t> = 142)</a:t>
          </a:r>
        </a:p>
      </dgm:t>
    </dgm:pt>
    <dgm:pt modelId="{3BE36D03-5D8E-4385-89B7-2413F322C89D}" type="parTrans" cxnId="{FAC5F8E6-2441-4AA6-8895-3DBC093102C5}">
      <dgm:prSet/>
      <dgm:spPr/>
      <dgm:t>
        <a:bodyPr/>
        <a:lstStyle/>
        <a:p>
          <a:endParaRPr lang="en-US"/>
        </a:p>
      </dgm:t>
    </dgm:pt>
    <dgm:pt modelId="{7450F0B3-800C-43AA-8E0A-A729BDA183B6}" type="sibTrans" cxnId="{FAC5F8E6-2441-4AA6-8895-3DBC093102C5}">
      <dgm:prSet/>
      <dgm:spPr/>
      <dgm:t>
        <a:bodyPr/>
        <a:lstStyle/>
        <a:p>
          <a:endParaRPr lang="en-US" dirty="0"/>
        </a:p>
      </dgm:t>
    </dgm:pt>
    <dgm:pt modelId="{5C39AA7A-07BF-4840-A6E1-FE1F606D46C8}">
      <dgm:prSet phldrT="[Text]" phldr="0"/>
      <dgm:spPr/>
      <dgm:t>
        <a:bodyPr/>
        <a:lstStyle/>
        <a:p>
          <a:r>
            <a:rPr lang="en-US" dirty="0"/>
            <a:t>Records screened (</a:t>
          </a:r>
          <a:r>
            <a:rPr lang="en-US" i="1" dirty="0"/>
            <a:t>n </a:t>
          </a:r>
          <a:r>
            <a:rPr lang="en-US" dirty="0"/>
            <a:t>= 142)</a:t>
          </a:r>
        </a:p>
      </dgm:t>
    </dgm:pt>
    <dgm:pt modelId="{56FAA937-4041-4091-9149-B3658EC8D1D9}" type="parTrans" cxnId="{A91958EB-C7AA-4FAF-B813-96D5BA8BF33D}">
      <dgm:prSet/>
      <dgm:spPr/>
      <dgm:t>
        <a:bodyPr/>
        <a:lstStyle/>
        <a:p>
          <a:endParaRPr lang="en-US"/>
        </a:p>
      </dgm:t>
    </dgm:pt>
    <dgm:pt modelId="{BB1FF526-1945-4F93-9C54-B5083879FE7B}" type="sibTrans" cxnId="{A91958EB-C7AA-4FAF-B813-96D5BA8BF33D}">
      <dgm:prSet/>
      <dgm:spPr/>
      <dgm:t>
        <a:bodyPr/>
        <a:lstStyle/>
        <a:p>
          <a:endParaRPr lang="en-US" dirty="0"/>
        </a:p>
      </dgm:t>
    </dgm:pt>
    <dgm:pt modelId="{13CBCE76-2F6B-4387-89DF-CB7BB17F2379}">
      <dgm:prSet phldrT="[Text]" phldr="0"/>
      <dgm:spPr/>
      <dgm:t>
        <a:bodyPr/>
        <a:lstStyle/>
        <a:p>
          <a:r>
            <a:rPr lang="en-US" dirty="0"/>
            <a:t>Full-text articles assessed for eligibility (</a:t>
          </a:r>
          <a:r>
            <a:rPr lang="en-US" i="1" dirty="0"/>
            <a:t>n </a:t>
          </a:r>
          <a:r>
            <a:rPr lang="en-US" dirty="0"/>
            <a:t>= 87)</a:t>
          </a:r>
        </a:p>
      </dgm:t>
    </dgm:pt>
    <dgm:pt modelId="{AF27DCA6-A5BE-4E30-B746-E30934C21A64}" type="parTrans" cxnId="{686A331C-E897-4AF1-8325-8D961BF4D057}">
      <dgm:prSet/>
      <dgm:spPr/>
      <dgm:t>
        <a:bodyPr/>
        <a:lstStyle/>
        <a:p>
          <a:endParaRPr lang="en-US"/>
        </a:p>
      </dgm:t>
    </dgm:pt>
    <dgm:pt modelId="{D63C4B9D-4390-4914-BED2-DFBEBE82B943}" type="sibTrans" cxnId="{686A331C-E897-4AF1-8325-8D961BF4D057}">
      <dgm:prSet/>
      <dgm:spPr/>
      <dgm:t>
        <a:bodyPr/>
        <a:lstStyle/>
        <a:p>
          <a:endParaRPr lang="en-US" dirty="0"/>
        </a:p>
      </dgm:t>
    </dgm:pt>
    <dgm:pt modelId="{AE64A860-1D7D-4C9F-A812-F03F84C0092F}">
      <dgm:prSet phldrT="[Text]" phldr="0"/>
      <dgm:spPr/>
      <dgm:t>
        <a:bodyPr/>
        <a:lstStyle/>
        <a:p>
          <a:r>
            <a:rPr lang="en-US" dirty="0"/>
            <a:t>Studies included in integrative review (</a:t>
          </a:r>
          <a:r>
            <a:rPr lang="en-US" i="1" dirty="0"/>
            <a:t>n </a:t>
          </a:r>
          <a:r>
            <a:rPr lang="en-US" dirty="0"/>
            <a:t>= 27)</a:t>
          </a:r>
        </a:p>
      </dgm:t>
    </dgm:pt>
    <dgm:pt modelId="{D4787466-4209-4456-BD97-54270058F945}" type="parTrans" cxnId="{4462E053-32EC-4059-B960-19C4722EDFA5}">
      <dgm:prSet/>
      <dgm:spPr/>
      <dgm:t>
        <a:bodyPr/>
        <a:lstStyle/>
        <a:p>
          <a:endParaRPr lang="en-US"/>
        </a:p>
      </dgm:t>
    </dgm:pt>
    <dgm:pt modelId="{74A5EDF3-6F24-4D43-995C-7372C44B859C}" type="sibTrans" cxnId="{4462E053-32EC-4059-B960-19C4722EDFA5}">
      <dgm:prSet/>
      <dgm:spPr/>
      <dgm:t>
        <a:bodyPr/>
        <a:lstStyle/>
        <a:p>
          <a:endParaRPr lang="en-US"/>
        </a:p>
      </dgm:t>
    </dgm:pt>
    <dgm:pt modelId="{E7775517-8F20-4E20-9E13-925D373BFF60}" type="pres">
      <dgm:prSet presAssocID="{DAFDEEDF-B05D-40E2-B12C-C92A005BB07E}" presName="outerComposite" presStyleCnt="0">
        <dgm:presLayoutVars>
          <dgm:chMax val="5"/>
          <dgm:dir/>
          <dgm:resizeHandles val="exact"/>
        </dgm:presLayoutVars>
      </dgm:prSet>
      <dgm:spPr/>
    </dgm:pt>
    <dgm:pt modelId="{40FF8C12-677A-41E1-B29F-245F4CADFFDF}" type="pres">
      <dgm:prSet presAssocID="{DAFDEEDF-B05D-40E2-B12C-C92A005BB07E}" presName="dummyMaxCanvas" presStyleCnt="0">
        <dgm:presLayoutVars/>
      </dgm:prSet>
      <dgm:spPr/>
    </dgm:pt>
    <dgm:pt modelId="{506042B2-BAE2-48D6-823E-6DB1415A7216}" type="pres">
      <dgm:prSet presAssocID="{DAFDEEDF-B05D-40E2-B12C-C92A005BB07E}" presName="FiveNodes_1" presStyleLbl="node1" presStyleIdx="0" presStyleCnt="5">
        <dgm:presLayoutVars>
          <dgm:bulletEnabled val="1"/>
        </dgm:presLayoutVars>
      </dgm:prSet>
      <dgm:spPr/>
    </dgm:pt>
    <dgm:pt modelId="{07972375-D0EF-4C99-972F-EE668A75AC9C}" type="pres">
      <dgm:prSet presAssocID="{DAFDEEDF-B05D-40E2-B12C-C92A005BB07E}" presName="FiveNodes_2" presStyleLbl="node1" presStyleIdx="1" presStyleCnt="5">
        <dgm:presLayoutVars>
          <dgm:bulletEnabled val="1"/>
        </dgm:presLayoutVars>
      </dgm:prSet>
      <dgm:spPr/>
    </dgm:pt>
    <dgm:pt modelId="{C250912E-3997-48F0-A51E-4570C91B5B75}" type="pres">
      <dgm:prSet presAssocID="{DAFDEEDF-B05D-40E2-B12C-C92A005BB07E}" presName="FiveNodes_3" presStyleLbl="node1" presStyleIdx="2" presStyleCnt="5">
        <dgm:presLayoutVars>
          <dgm:bulletEnabled val="1"/>
        </dgm:presLayoutVars>
      </dgm:prSet>
      <dgm:spPr/>
    </dgm:pt>
    <dgm:pt modelId="{E8F804FC-3B6B-4599-A84E-D3E910450E5C}" type="pres">
      <dgm:prSet presAssocID="{DAFDEEDF-B05D-40E2-B12C-C92A005BB07E}" presName="FiveNodes_4" presStyleLbl="node1" presStyleIdx="3" presStyleCnt="5">
        <dgm:presLayoutVars>
          <dgm:bulletEnabled val="1"/>
        </dgm:presLayoutVars>
      </dgm:prSet>
      <dgm:spPr/>
    </dgm:pt>
    <dgm:pt modelId="{6A0AC4F8-854B-417E-9CF5-5A95C9BD5CB0}" type="pres">
      <dgm:prSet presAssocID="{DAFDEEDF-B05D-40E2-B12C-C92A005BB07E}" presName="FiveNodes_5" presStyleLbl="node1" presStyleIdx="4" presStyleCnt="5">
        <dgm:presLayoutVars>
          <dgm:bulletEnabled val="1"/>
        </dgm:presLayoutVars>
      </dgm:prSet>
      <dgm:spPr/>
    </dgm:pt>
    <dgm:pt modelId="{BE34A37D-B8B6-4F23-AA2F-448779D0A339}" type="pres">
      <dgm:prSet presAssocID="{DAFDEEDF-B05D-40E2-B12C-C92A005BB07E}" presName="FiveConn_1-2" presStyleLbl="fgAccFollowNode1" presStyleIdx="0" presStyleCnt="4">
        <dgm:presLayoutVars>
          <dgm:bulletEnabled val="1"/>
        </dgm:presLayoutVars>
      </dgm:prSet>
      <dgm:spPr/>
    </dgm:pt>
    <dgm:pt modelId="{2B830EE3-1E5D-4E74-A619-CC690D5DFD73}" type="pres">
      <dgm:prSet presAssocID="{DAFDEEDF-B05D-40E2-B12C-C92A005BB07E}" presName="FiveConn_2-3" presStyleLbl="fgAccFollowNode1" presStyleIdx="1" presStyleCnt="4">
        <dgm:presLayoutVars>
          <dgm:bulletEnabled val="1"/>
        </dgm:presLayoutVars>
      </dgm:prSet>
      <dgm:spPr/>
    </dgm:pt>
    <dgm:pt modelId="{EBB461CD-A2E7-428A-9B19-F54FC9A6F2E9}" type="pres">
      <dgm:prSet presAssocID="{DAFDEEDF-B05D-40E2-B12C-C92A005BB07E}" presName="FiveConn_3-4" presStyleLbl="fgAccFollowNode1" presStyleIdx="2" presStyleCnt="4">
        <dgm:presLayoutVars>
          <dgm:bulletEnabled val="1"/>
        </dgm:presLayoutVars>
      </dgm:prSet>
      <dgm:spPr/>
    </dgm:pt>
    <dgm:pt modelId="{B11CFE89-A321-4C90-95C0-896436BBA2CE}" type="pres">
      <dgm:prSet presAssocID="{DAFDEEDF-B05D-40E2-B12C-C92A005BB07E}" presName="FiveConn_4-5" presStyleLbl="fgAccFollowNode1" presStyleIdx="3" presStyleCnt="4">
        <dgm:presLayoutVars>
          <dgm:bulletEnabled val="1"/>
        </dgm:presLayoutVars>
      </dgm:prSet>
      <dgm:spPr/>
    </dgm:pt>
    <dgm:pt modelId="{EA18B31C-233A-4D84-914B-DBD033C786FE}" type="pres">
      <dgm:prSet presAssocID="{DAFDEEDF-B05D-40E2-B12C-C92A005BB07E}" presName="FiveNodes_1_text" presStyleLbl="node1" presStyleIdx="4" presStyleCnt="5">
        <dgm:presLayoutVars>
          <dgm:bulletEnabled val="1"/>
        </dgm:presLayoutVars>
      </dgm:prSet>
      <dgm:spPr/>
    </dgm:pt>
    <dgm:pt modelId="{A9BA504B-A756-4B5F-8F37-2DDC6535BE92}" type="pres">
      <dgm:prSet presAssocID="{DAFDEEDF-B05D-40E2-B12C-C92A005BB07E}" presName="FiveNodes_2_text" presStyleLbl="node1" presStyleIdx="4" presStyleCnt="5">
        <dgm:presLayoutVars>
          <dgm:bulletEnabled val="1"/>
        </dgm:presLayoutVars>
      </dgm:prSet>
      <dgm:spPr/>
    </dgm:pt>
    <dgm:pt modelId="{26FA5C24-DEE4-4644-B7E7-3EEB7B131BD0}" type="pres">
      <dgm:prSet presAssocID="{DAFDEEDF-B05D-40E2-B12C-C92A005BB07E}" presName="FiveNodes_3_text" presStyleLbl="node1" presStyleIdx="4" presStyleCnt="5">
        <dgm:presLayoutVars>
          <dgm:bulletEnabled val="1"/>
        </dgm:presLayoutVars>
      </dgm:prSet>
      <dgm:spPr/>
    </dgm:pt>
    <dgm:pt modelId="{AE0F38F0-F738-4D25-BACA-C10911BE32EB}" type="pres">
      <dgm:prSet presAssocID="{DAFDEEDF-B05D-40E2-B12C-C92A005BB07E}" presName="FiveNodes_4_text" presStyleLbl="node1" presStyleIdx="4" presStyleCnt="5">
        <dgm:presLayoutVars>
          <dgm:bulletEnabled val="1"/>
        </dgm:presLayoutVars>
      </dgm:prSet>
      <dgm:spPr/>
    </dgm:pt>
    <dgm:pt modelId="{1F2A779E-73B6-4BC5-B002-F23066EFFB24}" type="pres">
      <dgm:prSet presAssocID="{DAFDEEDF-B05D-40E2-B12C-C92A005BB07E}" presName="FiveNodes_5_text" presStyleLbl="node1" presStyleIdx="4" presStyleCnt="5">
        <dgm:presLayoutVars>
          <dgm:bulletEnabled val="1"/>
        </dgm:presLayoutVars>
      </dgm:prSet>
      <dgm:spPr/>
    </dgm:pt>
  </dgm:ptLst>
  <dgm:cxnLst>
    <dgm:cxn modelId="{74199D0B-B77F-490C-B6D9-26A9A7378A6B}" type="presOf" srcId="{5C39AA7A-07BF-4840-A6E1-FE1F606D46C8}" destId="{26FA5C24-DEE4-4644-B7E7-3EEB7B131BD0}" srcOrd="1" destOrd="0" presId="urn:microsoft.com/office/officeart/2005/8/layout/vProcess5"/>
    <dgm:cxn modelId="{E5641218-8C3F-47F3-94E5-9A1905C02D04}" type="presOf" srcId="{D63C4B9D-4390-4914-BED2-DFBEBE82B943}" destId="{B11CFE89-A321-4C90-95C0-896436BBA2CE}" srcOrd="0" destOrd="0" presId="urn:microsoft.com/office/officeart/2005/8/layout/vProcess5"/>
    <dgm:cxn modelId="{686A331C-E897-4AF1-8325-8D961BF4D057}" srcId="{DAFDEEDF-B05D-40E2-B12C-C92A005BB07E}" destId="{13CBCE76-2F6B-4387-89DF-CB7BB17F2379}" srcOrd="3" destOrd="0" parTransId="{AF27DCA6-A5BE-4E30-B746-E30934C21A64}" sibTransId="{D63C4B9D-4390-4914-BED2-DFBEBE82B943}"/>
    <dgm:cxn modelId="{D549935D-D042-434A-B67B-33C6411C60F0}" type="presOf" srcId="{13CBCE76-2F6B-4387-89DF-CB7BB17F2379}" destId="{E8F804FC-3B6B-4599-A84E-D3E910450E5C}" srcOrd="0" destOrd="0" presId="urn:microsoft.com/office/officeart/2005/8/layout/vProcess5"/>
    <dgm:cxn modelId="{5B2DF860-973E-4F36-9E35-0CBE4C2EAA3E}" type="presOf" srcId="{5028F99F-EC58-4A1E-B81C-91BCB34B654F}" destId="{07972375-D0EF-4C99-972F-EE668A75AC9C}" srcOrd="0" destOrd="0" presId="urn:microsoft.com/office/officeart/2005/8/layout/vProcess5"/>
    <dgm:cxn modelId="{8AB3784B-5795-4B9D-A285-195D108B8E54}" srcId="{DAFDEEDF-B05D-40E2-B12C-C92A005BB07E}" destId="{F3E83056-25ED-4748-ACD5-5B2D787D1FF1}" srcOrd="0" destOrd="0" parTransId="{078D9165-C306-4F91-A01F-48869AADF03A}" sibTransId="{F1EDD127-B0AA-46DB-B4D7-20293E537DC8}"/>
    <dgm:cxn modelId="{4462E053-32EC-4059-B960-19C4722EDFA5}" srcId="{DAFDEEDF-B05D-40E2-B12C-C92A005BB07E}" destId="{AE64A860-1D7D-4C9F-A812-F03F84C0092F}" srcOrd="4" destOrd="0" parTransId="{D4787466-4209-4456-BD97-54270058F945}" sibTransId="{74A5EDF3-6F24-4D43-995C-7372C44B859C}"/>
    <dgm:cxn modelId="{EF358376-8B16-4D4C-926C-ABA5AEA108EB}" type="presOf" srcId="{F1EDD127-B0AA-46DB-B4D7-20293E537DC8}" destId="{BE34A37D-B8B6-4F23-AA2F-448779D0A339}" srcOrd="0" destOrd="0" presId="urn:microsoft.com/office/officeart/2005/8/layout/vProcess5"/>
    <dgm:cxn modelId="{86084C92-5A41-45BA-A767-0D5701918D47}" type="presOf" srcId="{AE64A860-1D7D-4C9F-A812-F03F84C0092F}" destId="{6A0AC4F8-854B-417E-9CF5-5A95C9BD5CB0}" srcOrd="0" destOrd="0" presId="urn:microsoft.com/office/officeart/2005/8/layout/vProcess5"/>
    <dgm:cxn modelId="{7A435E95-939D-417C-8A18-1ADFDFF0E92C}" type="presOf" srcId="{F3E83056-25ED-4748-ACD5-5B2D787D1FF1}" destId="{506042B2-BAE2-48D6-823E-6DB1415A7216}" srcOrd="0" destOrd="0" presId="urn:microsoft.com/office/officeart/2005/8/layout/vProcess5"/>
    <dgm:cxn modelId="{5E54A4A2-9555-4118-ADDB-81D992A191E8}" type="presOf" srcId="{AE64A860-1D7D-4C9F-A812-F03F84C0092F}" destId="{1F2A779E-73B6-4BC5-B002-F23066EFFB24}" srcOrd="1" destOrd="0" presId="urn:microsoft.com/office/officeart/2005/8/layout/vProcess5"/>
    <dgm:cxn modelId="{EEAF4CB4-6162-4495-B387-BC83D6CA0930}" type="presOf" srcId="{13CBCE76-2F6B-4387-89DF-CB7BB17F2379}" destId="{AE0F38F0-F738-4D25-BACA-C10911BE32EB}" srcOrd="1" destOrd="0" presId="urn:microsoft.com/office/officeart/2005/8/layout/vProcess5"/>
    <dgm:cxn modelId="{587EBEB7-A426-46A1-8DA8-F0EF5A219F7C}" type="presOf" srcId="{F3E83056-25ED-4748-ACD5-5B2D787D1FF1}" destId="{EA18B31C-233A-4D84-914B-DBD033C786FE}" srcOrd="1" destOrd="0" presId="urn:microsoft.com/office/officeart/2005/8/layout/vProcess5"/>
    <dgm:cxn modelId="{2498BCBC-D620-417B-9815-B350E60B643F}" type="presOf" srcId="{DAFDEEDF-B05D-40E2-B12C-C92A005BB07E}" destId="{E7775517-8F20-4E20-9E13-925D373BFF60}" srcOrd="0" destOrd="0" presId="urn:microsoft.com/office/officeart/2005/8/layout/vProcess5"/>
    <dgm:cxn modelId="{F67119C9-B05F-46D3-8A4F-355447021A33}" type="presOf" srcId="{5C39AA7A-07BF-4840-A6E1-FE1F606D46C8}" destId="{C250912E-3997-48F0-A51E-4570C91B5B75}" srcOrd="0" destOrd="0" presId="urn:microsoft.com/office/officeart/2005/8/layout/vProcess5"/>
    <dgm:cxn modelId="{BD058ADE-D07E-4A4E-83B4-25D1FB4562F7}" type="presOf" srcId="{7450F0B3-800C-43AA-8E0A-A729BDA183B6}" destId="{2B830EE3-1E5D-4E74-A619-CC690D5DFD73}" srcOrd="0" destOrd="0" presId="urn:microsoft.com/office/officeart/2005/8/layout/vProcess5"/>
    <dgm:cxn modelId="{962025E6-8F34-4A25-AC29-D113574155A5}" type="presOf" srcId="{5028F99F-EC58-4A1E-B81C-91BCB34B654F}" destId="{A9BA504B-A756-4B5F-8F37-2DDC6535BE92}" srcOrd="1" destOrd="0" presId="urn:microsoft.com/office/officeart/2005/8/layout/vProcess5"/>
    <dgm:cxn modelId="{FAC5F8E6-2441-4AA6-8895-3DBC093102C5}" srcId="{DAFDEEDF-B05D-40E2-B12C-C92A005BB07E}" destId="{5028F99F-EC58-4A1E-B81C-91BCB34B654F}" srcOrd="1" destOrd="0" parTransId="{3BE36D03-5D8E-4385-89B7-2413F322C89D}" sibTransId="{7450F0B3-800C-43AA-8E0A-A729BDA183B6}"/>
    <dgm:cxn modelId="{A91958EB-C7AA-4FAF-B813-96D5BA8BF33D}" srcId="{DAFDEEDF-B05D-40E2-B12C-C92A005BB07E}" destId="{5C39AA7A-07BF-4840-A6E1-FE1F606D46C8}" srcOrd="2" destOrd="0" parTransId="{56FAA937-4041-4091-9149-B3658EC8D1D9}" sibTransId="{BB1FF526-1945-4F93-9C54-B5083879FE7B}"/>
    <dgm:cxn modelId="{E303F3EC-AE23-4A6D-B146-4BE41C208A9F}" type="presOf" srcId="{BB1FF526-1945-4F93-9C54-B5083879FE7B}" destId="{EBB461CD-A2E7-428A-9B19-F54FC9A6F2E9}" srcOrd="0" destOrd="0" presId="urn:microsoft.com/office/officeart/2005/8/layout/vProcess5"/>
    <dgm:cxn modelId="{AD2F03B0-C6A6-47C9-9BAA-F5A04BEEDEF2}" type="presParOf" srcId="{E7775517-8F20-4E20-9E13-925D373BFF60}" destId="{40FF8C12-677A-41E1-B29F-245F4CADFFDF}" srcOrd="0" destOrd="0" presId="urn:microsoft.com/office/officeart/2005/8/layout/vProcess5"/>
    <dgm:cxn modelId="{FE9852B5-924E-4B1F-9A35-E238F5C35AB6}" type="presParOf" srcId="{E7775517-8F20-4E20-9E13-925D373BFF60}" destId="{506042B2-BAE2-48D6-823E-6DB1415A7216}" srcOrd="1" destOrd="0" presId="urn:microsoft.com/office/officeart/2005/8/layout/vProcess5"/>
    <dgm:cxn modelId="{44C4ED6D-4383-45DD-BB48-880780E963BB}" type="presParOf" srcId="{E7775517-8F20-4E20-9E13-925D373BFF60}" destId="{07972375-D0EF-4C99-972F-EE668A75AC9C}" srcOrd="2" destOrd="0" presId="urn:microsoft.com/office/officeart/2005/8/layout/vProcess5"/>
    <dgm:cxn modelId="{547EE821-71F9-4908-8137-18D800634455}" type="presParOf" srcId="{E7775517-8F20-4E20-9E13-925D373BFF60}" destId="{C250912E-3997-48F0-A51E-4570C91B5B75}" srcOrd="3" destOrd="0" presId="urn:microsoft.com/office/officeart/2005/8/layout/vProcess5"/>
    <dgm:cxn modelId="{6B0531C6-C1F3-4861-9F98-986908A0782E}" type="presParOf" srcId="{E7775517-8F20-4E20-9E13-925D373BFF60}" destId="{E8F804FC-3B6B-4599-A84E-D3E910450E5C}" srcOrd="4" destOrd="0" presId="urn:microsoft.com/office/officeart/2005/8/layout/vProcess5"/>
    <dgm:cxn modelId="{A18C5E69-4889-4919-814C-097AA5E4E08B}" type="presParOf" srcId="{E7775517-8F20-4E20-9E13-925D373BFF60}" destId="{6A0AC4F8-854B-417E-9CF5-5A95C9BD5CB0}" srcOrd="5" destOrd="0" presId="urn:microsoft.com/office/officeart/2005/8/layout/vProcess5"/>
    <dgm:cxn modelId="{ED9B8ADB-EAB5-43D0-905B-C13D0F032E19}" type="presParOf" srcId="{E7775517-8F20-4E20-9E13-925D373BFF60}" destId="{BE34A37D-B8B6-4F23-AA2F-448779D0A339}" srcOrd="6" destOrd="0" presId="urn:microsoft.com/office/officeart/2005/8/layout/vProcess5"/>
    <dgm:cxn modelId="{33D0458A-73BB-4459-B44E-BD72200DB40F}" type="presParOf" srcId="{E7775517-8F20-4E20-9E13-925D373BFF60}" destId="{2B830EE3-1E5D-4E74-A619-CC690D5DFD73}" srcOrd="7" destOrd="0" presId="urn:microsoft.com/office/officeart/2005/8/layout/vProcess5"/>
    <dgm:cxn modelId="{3518A09F-0D88-4C40-A5A9-2C12838580AB}" type="presParOf" srcId="{E7775517-8F20-4E20-9E13-925D373BFF60}" destId="{EBB461CD-A2E7-428A-9B19-F54FC9A6F2E9}" srcOrd="8" destOrd="0" presId="urn:microsoft.com/office/officeart/2005/8/layout/vProcess5"/>
    <dgm:cxn modelId="{B436F669-3356-48B7-91F1-EB0084E8AFC9}" type="presParOf" srcId="{E7775517-8F20-4E20-9E13-925D373BFF60}" destId="{B11CFE89-A321-4C90-95C0-896436BBA2CE}" srcOrd="9" destOrd="0" presId="urn:microsoft.com/office/officeart/2005/8/layout/vProcess5"/>
    <dgm:cxn modelId="{BD77372D-76E5-413F-B450-B4A7BA16A1BF}" type="presParOf" srcId="{E7775517-8F20-4E20-9E13-925D373BFF60}" destId="{EA18B31C-233A-4D84-914B-DBD033C786FE}" srcOrd="10" destOrd="0" presId="urn:microsoft.com/office/officeart/2005/8/layout/vProcess5"/>
    <dgm:cxn modelId="{D63147F6-5216-414E-88DA-00CB420E5EC3}" type="presParOf" srcId="{E7775517-8F20-4E20-9E13-925D373BFF60}" destId="{A9BA504B-A756-4B5F-8F37-2DDC6535BE92}" srcOrd="11" destOrd="0" presId="urn:microsoft.com/office/officeart/2005/8/layout/vProcess5"/>
    <dgm:cxn modelId="{F59D8D5C-C24D-471D-8195-8813C3E5C005}" type="presParOf" srcId="{E7775517-8F20-4E20-9E13-925D373BFF60}" destId="{26FA5C24-DEE4-4644-B7E7-3EEB7B131BD0}" srcOrd="12" destOrd="0" presId="urn:microsoft.com/office/officeart/2005/8/layout/vProcess5"/>
    <dgm:cxn modelId="{688AC29C-47A0-4A80-AFDC-9E0313510020}" type="presParOf" srcId="{E7775517-8F20-4E20-9E13-925D373BFF60}" destId="{AE0F38F0-F738-4D25-BACA-C10911BE32EB}" srcOrd="13" destOrd="0" presId="urn:microsoft.com/office/officeart/2005/8/layout/vProcess5"/>
    <dgm:cxn modelId="{CE0E1903-C016-427B-AF03-D68ABDBDE463}" type="presParOf" srcId="{E7775517-8F20-4E20-9E13-925D373BFF60}" destId="{1F2A779E-73B6-4BC5-B002-F23066EFFB24}" srcOrd="14" destOrd="0" presId="urn:microsoft.com/office/officeart/2005/8/layout/vProcess5"/>
  </dgm:cxnLst>
  <dgm:bg/>
  <dgm:whole/>
  <dgm:extLst>
    <a:ext uri="http://schemas.microsoft.com/office/drawing/2008/diagram">
      <dsp:dataModelExt xmlns:dsp="http://schemas.microsoft.com/office/drawing/2008/diagram" relId="rId18"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06042B2-BAE2-48D6-823E-6DB1415A7216}">
      <dsp:nvSpPr>
        <dsp:cNvPr id="0" name=""/>
        <dsp:cNvSpPr/>
      </dsp:nvSpPr>
      <dsp:spPr>
        <a:xfrm>
          <a:off x="0" y="0"/>
          <a:ext cx="7639052" cy="1676519"/>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7160" tIns="137160" rIns="137160" bIns="137160" numCol="1" spcCol="1270" anchor="ctr" anchorCtr="0">
          <a:noAutofit/>
        </a:bodyPr>
        <a:lstStyle/>
        <a:p>
          <a:pPr marL="0" lvl="0" indent="0" algn="l" defTabSz="1600200">
            <a:lnSpc>
              <a:spcPct val="90000"/>
            </a:lnSpc>
            <a:spcBef>
              <a:spcPct val="0"/>
            </a:spcBef>
            <a:spcAft>
              <a:spcPct val="35000"/>
            </a:spcAft>
            <a:buNone/>
          </a:pPr>
          <a:r>
            <a:rPr lang="en-US" sz="3600" b="0" kern="1200" dirty="0"/>
            <a:t>Records identified through database searching (</a:t>
          </a:r>
          <a:r>
            <a:rPr lang="en-US" sz="3600" b="0" i="1" kern="1200" dirty="0"/>
            <a:t>n </a:t>
          </a:r>
          <a:r>
            <a:rPr lang="en-US" sz="3600" b="0" kern="1200" dirty="0"/>
            <a:t>= 412)</a:t>
          </a:r>
        </a:p>
      </dsp:txBody>
      <dsp:txXfrm>
        <a:off x="49104" y="49104"/>
        <a:ext cx="5633803" cy="1578311"/>
      </dsp:txXfrm>
    </dsp:sp>
    <dsp:sp modelId="{07972375-D0EF-4C99-972F-EE668A75AC9C}">
      <dsp:nvSpPr>
        <dsp:cNvPr id="0" name=""/>
        <dsp:cNvSpPr/>
      </dsp:nvSpPr>
      <dsp:spPr>
        <a:xfrm>
          <a:off x="570448" y="1909369"/>
          <a:ext cx="7639052" cy="1676519"/>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7160" tIns="137160" rIns="137160" bIns="137160" numCol="1" spcCol="1270" anchor="ctr" anchorCtr="0">
          <a:noAutofit/>
        </a:bodyPr>
        <a:lstStyle/>
        <a:p>
          <a:pPr marL="0" lvl="0" indent="0" algn="l" defTabSz="1600200">
            <a:lnSpc>
              <a:spcPct val="90000"/>
            </a:lnSpc>
            <a:spcBef>
              <a:spcPct val="0"/>
            </a:spcBef>
            <a:spcAft>
              <a:spcPct val="35000"/>
            </a:spcAft>
            <a:buNone/>
          </a:pPr>
          <a:r>
            <a:rPr lang="en-US" sz="3600" kern="1200" dirty="0"/>
            <a:t>Records after duplicates removed (</a:t>
          </a:r>
          <a:r>
            <a:rPr lang="en-US" sz="3600" i="1" kern="1200" dirty="0"/>
            <a:t>n</a:t>
          </a:r>
          <a:r>
            <a:rPr lang="en-US" sz="3600" kern="1200" dirty="0"/>
            <a:t> = 142)</a:t>
          </a:r>
        </a:p>
      </dsp:txBody>
      <dsp:txXfrm>
        <a:off x="619552" y="1958473"/>
        <a:ext cx="5880657" cy="1578311"/>
      </dsp:txXfrm>
    </dsp:sp>
    <dsp:sp modelId="{C250912E-3997-48F0-A51E-4570C91B5B75}">
      <dsp:nvSpPr>
        <dsp:cNvPr id="0" name=""/>
        <dsp:cNvSpPr/>
      </dsp:nvSpPr>
      <dsp:spPr>
        <a:xfrm>
          <a:off x="1140897" y="3818738"/>
          <a:ext cx="7639052" cy="1676519"/>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7160" tIns="137160" rIns="137160" bIns="137160" numCol="1" spcCol="1270" anchor="ctr" anchorCtr="0">
          <a:noAutofit/>
        </a:bodyPr>
        <a:lstStyle/>
        <a:p>
          <a:pPr marL="0" lvl="0" indent="0" algn="l" defTabSz="1600200">
            <a:lnSpc>
              <a:spcPct val="90000"/>
            </a:lnSpc>
            <a:spcBef>
              <a:spcPct val="0"/>
            </a:spcBef>
            <a:spcAft>
              <a:spcPct val="35000"/>
            </a:spcAft>
            <a:buNone/>
          </a:pPr>
          <a:r>
            <a:rPr lang="en-US" sz="3600" kern="1200" dirty="0"/>
            <a:t>Records screened (</a:t>
          </a:r>
          <a:r>
            <a:rPr lang="en-US" sz="3600" i="1" kern="1200" dirty="0"/>
            <a:t>n </a:t>
          </a:r>
          <a:r>
            <a:rPr lang="en-US" sz="3600" kern="1200" dirty="0"/>
            <a:t>= 142)</a:t>
          </a:r>
        </a:p>
      </dsp:txBody>
      <dsp:txXfrm>
        <a:off x="1190001" y="3867842"/>
        <a:ext cx="5880657" cy="1578311"/>
      </dsp:txXfrm>
    </dsp:sp>
    <dsp:sp modelId="{E8F804FC-3B6B-4599-A84E-D3E910450E5C}">
      <dsp:nvSpPr>
        <dsp:cNvPr id="0" name=""/>
        <dsp:cNvSpPr/>
      </dsp:nvSpPr>
      <dsp:spPr>
        <a:xfrm>
          <a:off x="1711346" y="5728107"/>
          <a:ext cx="7639052" cy="1676519"/>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7160" tIns="137160" rIns="137160" bIns="137160" numCol="1" spcCol="1270" anchor="ctr" anchorCtr="0">
          <a:noAutofit/>
        </a:bodyPr>
        <a:lstStyle/>
        <a:p>
          <a:pPr marL="0" lvl="0" indent="0" algn="l" defTabSz="1600200">
            <a:lnSpc>
              <a:spcPct val="90000"/>
            </a:lnSpc>
            <a:spcBef>
              <a:spcPct val="0"/>
            </a:spcBef>
            <a:spcAft>
              <a:spcPct val="35000"/>
            </a:spcAft>
            <a:buNone/>
          </a:pPr>
          <a:r>
            <a:rPr lang="en-US" sz="3600" kern="1200" dirty="0"/>
            <a:t>Full-text articles assessed for eligibility (</a:t>
          </a:r>
          <a:r>
            <a:rPr lang="en-US" sz="3600" i="1" kern="1200" dirty="0"/>
            <a:t>n </a:t>
          </a:r>
          <a:r>
            <a:rPr lang="en-US" sz="3600" kern="1200" dirty="0"/>
            <a:t>= 87)</a:t>
          </a:r>
        </a:p>
      </dsp:txBody>
      <dsp:txXfrm>
        <a:off x="1760450" y="5777211"/>
        <a:ext cx="5880657" cy="1578311"/>
      </dsp:txXfrm>
    </dsp:sp>
    <dsp:sp modelId="{6A0AC4F8-854B-417E-9CF5-5A95C9BD5CB0}">
      <dsp:nvSpPr>
        <dsp:cNvPr id="0" name=""/>
        <dsp:cNvSpPr/>
      </dsp:nvSpPr>
      <dsp:spPr>
        <a:xfrm>
          <a:off x="2281794" y="7637476"/>
          <a:ext cx="7639052" cy="1676519"/>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7160" tIns="137160" rIns="137160" bIns="137160" numCol="1" spcCol="1270" anchor="ctr" anchorCtr="0">
          <a:noAutofit/>
        </a:bodyPr>
        <a:lstStyle/>
        <a:p>
          <a:pPr marL="0" lvl="0" indent="0" algn="l" defTabSz="1600200">
            <a:lnSpc>
              <a:spcPct val="90000"/>
            </a:lnSpc>
            <a:spcBef>
              <a:spcPct val="0"/>
            </a:spcBef>
            <a:spcAft>
              <a:spcPct val="35000"/>
            </a:spcAft>
            <a:buNone/>
          </a:pPr>
          <a:r>
            <a:rPr lang="en-US" sz="3600" kern="1200" dirty="0"/>
            <a:t>Studies included in integrative review (</a:t>
          </a:r>
          <a:r>
            <a:rPr lang="en-US" sz="3600" i="1" kern="1200" dirty="0"/>
            <a:t>n </a:t>
          </a:r>
          <a:r>
            <a:rPr lang="en-US" sz="3600" kern="1200" dirty="0"/>
            <a:t>= 27)</a:t>
          </a:r>
        </a:p>
      </dsp:txBody>
      <dsp:txXfrm>
        <a:off x="2330898" y="7686580"/>
        <a:ext cx="5880657" cy="1578311"/>
      </dsp:txXfrm>
    </dsp:sp>
    <dsp:sp modelId="{BE34A37D-B8B6-4F23-AA2F-448779D0A339}">
      <dsp:nvSpPr>
        <dsp:cNvPr id="0" name=""/>
        <dsp:cNvSpPr/>
      </dsp:nvSpPr>
      <dsp:spPr>
        <a:xfrm>
          <a:off x="6549314" y="1224790"/>
          <a:ext cx="1089737" cy="1089737"/>
        </a:xfrm>
        <a:prstGeom prst="downArrow">
          <a:avLst>
            <a:gd name="adj1" fmla="val 55000"/>
            <a:gd name="adj2" fmla="val 45000"/>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marL="0" lvl="0" indent="0" algn="ctr" defTabSz="1600200">
            <a:lnSpc>
              <a:spcPct val="90000"/>
            </a:lnSpc>
            <a:spcBef>
              <a:spcPct val="0"/>
            </a:spcBef>
            <a:spcAft>
              <a:spcPct val="35000"/>
            </a:spcAft>
            <a:buNone/>
          </a:pPr>
          <a:endParaRPr lang="en-US" sz="3600" kern="1200" dirty="0"/>
        </a:p>
      </dsp:txBody>
      <dsp:txXfrm>
        <a:off x="6794505" y="1224790"/>
        <a:ext cx="599355" cy="820027"/>
      </dsp:txXfrm>
    </dsp:sp>
    <dsp:sp modelId="{2B830EE3-1E5D-4E74-A619-CC690D5DFD73}">
      <dsp:nvSpPr>
        <dsp:cNvPr id="0" name=""/>
        <dsp:cNvSpPr/>
      </dsp:nvSpPr>
      <dsp:spPr>
        <a:xfrm>
          <a:off x="7119763" y="3134159"/>
          <a:ext cx="1089737" cy="1089737"/>
        </a:xfrm>
        <a:prstGeom prst="downArrow">
          <a:avLst>
            <a:gd name="adj1" fmla="val 55000"/>
            <a:gd name="adj2" fmla="val 45000"/>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marL="0" lvl="0" indent="0" algn="ctr" defTabSz="1600200">
            <a:lnSpc>
              <a:spcPct val="90000"/>
            </a:lnSpc>
            <a:spcBef>
              <a:spcPct val="0"/>
            </a:spcBef>
            <a:spcAft>
              <a:spcPct val="35000"/>
            </a:spcAft>
            <a:buNone/>
          </a:pPr>
          <a:endParaRPr lang="en-US" sz="3600" kern="1200" dirty="0"/>
        </a:p>
      </dsp:txBody>
      <dsp:txXfrm>
        <a:off x="7364954" y="3134159"/>
        <a:ext cx="599355" cy="820027"/>
      </dsp:txXfrm>
    </dsp:sp>
    <dsp:sp modelId="{EBB461CD-A2E7-428A-9B19-F54FC9A6F2E9}">
      <dsp:nvSpPr>
        <dsp:cNvPr id="0" name=""/>
        <dsp:cNvSpPr/>
      </dsp:nvSpPr>
      <dsp:spPr>
        <a:xfrm>
          <a:off x="7690212" y="5015586"/>
          <a:ext cx="1089737" cy="1089737"/>
        </a:xfrm>
        <a:prstGeom prst="downArrow">
          <a:avLst>
            <a:gd name="adj1" fmla="val 55000"/>
            <a:gd name="adj2" fmla="val 45000"/>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marL="0" lvl="0" indent="0" algn="ctr" defTabSz="1600200">
            <a:lnSpc>
              <a:spcPct val="90000"/>
            </a:lnSpc>
            <a:spcBef>
              <a:spcPct val="0"/>
            </a:spcBef>
            <a:spcAft>
              <a:spcPct val="35000"/>
            </a:spcAft>
            <a:buNone/>
          </a:pPr>
          <a:endParaRPr lang="en-US" sz="3600" kern="1200" dirty="0"/>
        </a:p>
      </dsp:txBody>
      <dsp:txXfrm>
        <a:off x="7935403" y="5015586"/>
        <a:ext cx="599355" cy="820027"/>
      </dsp:txXfrm>
    </dsp:sp>
    <dsp:sp modelId="{B11CFE89-A321-4C90-95C0-896436BBA2CE}">
      <dsp:nvSpPr>
        <dsp:cNvPr id="0" name=""/>
        <dsp:cNvSpPr/>
      </dsp:nvSpPr>
      <dsp:spPr>
        <a:xfrm>
          <a:off x="8260660" y="6943584"/>
          <a:ext cx="1089737" cy="1089737"/>
        </a:xfrm>
        <a:prstGeom prst="downArrow">
          <a:avLst>
            <a:gd name="adj1" fmla="val 55000"/>
            <a:gd name="adj2" fmla="val 45000"/>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marL="0" lvl="0" indent="0" algn="ctr" defTabSz="1600200">
            <a:lnSpc>
              <a:spcPct val="90000"/>
            </a:lnSpc>
            <a:spcBef>
              <a:spcPct val="0"/>
            </a:spcBef>
            <a:spcAft>
              <a:spcPct val="35000"/>
            </a:spcAft>
            <a:buNone/>
          </a:pPr>
          <a:endParaRPr lang="en-US" sz="3600" kern="1200" dirty="0"/>
        </a:p>
      </dsp:txBody>
      <dsp:txXfrm>
        <a:off x="8505851" y="6943584"/>
        <a:ext cx="599355" cy="820027"/>
      </dsp:txXfrm>
    </dsp:sp>
  </dsp:spTree>
</dsp:drawing>
</file>

<file path=ppt/diagrams/layout1.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401E3DD-5AA0-4356-8FB7-9FC441C79014}" type="datetimeFigureOut">
              <a:rPr lang="en-US" smtClean="0"/>
              <a:t>3/15/2026</a:t>
            </a:fld>
            <a:endParaRPr lang="en-US" dirty="0"/>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966FD18-5298-4AA2-A277-8583AA6B8811}" type="slidenum">
              <a:rPr lang="en-US" smtClean="0"/>
              <a:t>‹#›</a:t>
            </a:fld>
            <a:endParaRPr lang="en-US" dirty="0"/>
          </a:p>
        </p:txBody>
      </p:sp>
    </p:spTree>
    <p:extLst>
      <p:ext uri="{BB962C8B-B14F-4D97-AF65-F5344CB8AC3E}">
        <p14:creationId xmlns:p14="http://schemas.microsoft.com/office/powerpoint/2010/main" val="329352672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dirty="0"/>
          </a:p>
        </p:txBody>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966FD18-5298-4AA2-A277-8583AA6B8811}" type="slidenum">
              <a:rPr lang="en-US" smtClean="0"/>
              <a:t>1</a:t>
            </a:fld>
            <a:endParaRPr lang="en-US" dirty="0"/>
          </a:p>
        </p:txBody>
      </p:sp>
    </p:spTree>
    <p:extLst>
      <p:ext uri="{BB962C8B-B14F-4D97-AF65-F5344CB8AC3E}">
        <p14:creationId xmlns:p14="http://schemas.microsoft.com/office/powerpoint/2010/main" val="282483583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291840" y="10226042"/>
            <a:ext cx="37307520" cy="7056120"/>
          </a:xfrm>
        </p:spPr>
        <p:txBody>
          <a:bodyPr/>
          <a:lstStyle/>
          <a:p>
            <a:r>
              <a:rPr lang="en-US"/>
              <a:t>Click to edit Master title style</a:t>
            </a:r>
          </a:p>
        </p:txBody>
      </p:sp>
      <p:sp>
        <p:nvSpPr>
          <p:cNvPr id="3" name="Subtitle 2"/>
          <p:cNvSpPr>
            <a:spLocks noGrp="1"/>
          </p:cNvSpPr>
          <p:nvPr>
            <p:ph type="subTitle" idx="1"/>
          </p:nvPr>
        </p:nvSpPr>
        <p:spPr>
          <a:xfrm>
            <a:off x="6583680" y="18653760"/>
            <a:ext cx="30723840" cy="8412480"/>
          </a:xfrm>
        </p:spPr>
        <p:txBody>
          <a:bodyPr/>
          <a:lstStyle>
            <a:lvl1pPr marL="0" indent="0" algn="ctr">
              <a:buNone/>
              <a:defRPr>
                <a:solidFill>
                  <a:schemeClr val="tx1">
                    <a:tint val="75000"/>
                  </a:schemeClr>
                </a:solidFill>
              </a:defRPr>
            </a:lvl1pPr>
            <a:lvl2pPr marL="2194560" indent="0" algn="ctr">
              <a:buNone/>
              <a:defRPr>
                <a:solidFill>
                  <a:schemeClr val="tx1">
                    <a:tint val="75000"/>
                  </a:schemeClr>
                </a:solidFill>
              </a:defRPr>
            </a:lvl2pPr>
            <a:lvl3pPr marL="4389120" indent="0" algn="ctr">
              <a:buNone/>
              <a:defRPr>
                <a:solidFill>
                  <a:schemeClr val="tx1">
                    <a:tint val="75000"/>
                  </a:schemeClr>
                </a:solidFill>
              </a:defRPr>
            </a:lvl3pPr>
            <a:lvl4pPr marL="6583680" indent="0" algn="ctr">
              <a:buNone/>
              <a:defRPr>
                <a:solidFill>
                  <a:schemeClr val="tx1">
                    <a:tint val="75000"/>
                  </a:schemeClr>
                </a:solidFill>
              </a:defRPr>
            </a:lvl4pPr>
            <a:lvl5pPr marL="8778240" indent="0" algn="ctr">
              <a:buNone/>
              <a:defRPr>
                <a:solidFill>
                  <a:schemeClr val="tx1">
                    <a:tint val="75000"/>
                  </a:schemeClr>
                </a:solidFill>
              </a:defRPr>
            </a:lvl5pPr>
            <a:lvl6pPr marL="10972800" indent="0" algn="ctr">
              <a:buNone/>
              <a:defRPr>
                <a:solidFill>
                  <a:schemeClr val="tx1">
                    <a:tint val="75000"/>
                  </a:schemeClr>
                </a:solidFill>
              </a:defRPr>
            </a:lvl6pPr>
            <a:lvl7pPr marL="13167360" indent="0" algn="ctr">
              <a:buNone/>
              <a:defRPr>
                <a:solidFill>
                  <a:schemeClr val="tx1">
                    <a:tint val="75000"/>
                  </a:schemeClr>
                </a:solidFill>
              </a:defRPr>
            </a:lvl7pPr>
            <a:lvl8pPr marL="15361920" indent="0" algn="ctr">
              <a:buNone/>
              <a:defRPr>
                <a:solidFill>
                  <a:schemeClr val="tx1">
                    <a:tint val="75000"/>
                  </a:schemeClr>
                </a:solidFill>
              </a:defRPr>
            </a:lvl8pPr>
            <a:lvl9pPr marL="1755648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DFDD7564-EFFA-A944-A1A7-83D830D96081}" type="datetimeFigureOut">
              <a:rPr lang="en-US" smtClean="0"/>
              <a:t>3/15/2026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62C1767-5E94-FB4E-B4C4-872BBD8B6F27}" type="slidenum">
              <a:rPr lang="en-US" smtClean="0"/>
              <a:t>‹#›</a:t>
            </a:fld>
            <a:endParaRPr lang="en-US" dirty="0"/>
          </a:p>
        </p:txBody>
      </p:sp>
    </p:spTree>
    <p:extLst>
      <p:ext uri="{BB962C8B-B14F-4D97-AF65-F5344CB8AC3E}">
        <p14:creationId xmlns:p14="http://schemas.microsoft.com/office/powerpoint/2010/main" val="10856325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FDD7564-EFFA-A944-A1A7-83D830D96081}" type="datetimeFigureOut">
              <a:rPr lang="en-US" smtClean="0"/>
              <a:t>3/15/2026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62C1767-5E94-FB4E-B4C4-872BBD8B6F27}" type="slidenum">
              <a:rPr lang="en-US" smtClean="0"/>
              <a:t>‹#›</a:t>
            </a:fld>
            <a:endParaRPr lang="en-US" dirty="0"/>
          </a:p>
        </p:txBody>
      </p:sp>
    </p:spTree>
    <p:extLst>
      <p:ext uri="{BB962C8B-B14F-4D97-AF65-F5344CB8AC3E}">
        <p14:creationId xmlns:p14="http://schemas.microsoft.com/office/powerpoint/2010/main" val="405185261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1821120" y="1318264"/>
            <a:ext cx="9875520" cy="2808732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2194560" y="1318264"/>
            <a:ext cx="28895040" cy="2808732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FDD7564-EFFA-A944-A1A7-83D830D96081}" type="datetimeFigureOut">
              <a:rPr lang="en-US" smtClean="0"/>
              <a:t>3/15/2026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62C1767-5E94-FB4E-B4C4-872BBD8B6F27}" type="slidenum">
              <a:rPr lang="en-US" smtClean="0"/>
              <a:t>‹#›</a:t>
            </a:fld>
            <a:endParaRPr lang="en-US" dirty="0"/>
          </a:p>
        </p:txBody>
      </p:sp>
    </p:spTree>
    <p:extLst>
      <p:ext uri="{BB962C8B-B14F-4D97-AF65-F5344CB8AC3E}">
        <p14:creationId xmlns:p14="http://schemas.microsoft.com/office/powerpoint/2010/main" val="19966019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FDD7564-EFFA-A944-A1A7-83D830D96081}" type="datetimeFigureOut">
              <a:rPr lang="en-US" smtClean="0"/>
              <a:t>3/15/2026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62C1767-5E94-FB4E-B4C4-872BBD8B6F27}" type="slidenum">
              <a:rPr lang="en-US" smtClean="0"/>
              <a:t>‹#›</a:t>
            </a:fld>
            <a:endParaRPr lang="en-US" dirty="0"/>
          </a:p>
        </p:txBody>
      </p:sp>
    </p:spTree>
    <p:extLst>
      <p:ext uri="{BB962C8B-B14F-4D97-AF65-F5344CB8AC3E}">
        <p14:creationId xmlns:p14="http://schemas.microsoft.com/office/powerpoint/2010/main" val="24416142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3467102" y="21153122"/>
            <a:ext cx="37307520" cy="6537960"/>
          </a:xfrm>
        </p:spPr>
        <p:txBody>
          <a:bodyPr anchor="t"/>
          <a:lstStyle>
            <a:lvl1pPr algn="l">
              <a:defRPr sz="19200" b="1" cap="all"/>
            </a:lvl1pPr>
          </a:lstStyle>
          <a:p>
            <a:r>
              <a:rPr lang="en-US"/>
              <a:t>Click to edit Master title style</a:t>
            </a:r>
          </a:p>
        </p:txBody>
      </p:sp>
      <p:sp>
        <p:nvSpPr>
          <p:cNvPr id="3" name="Text Placeholder 2"/>
          <p:cNvSpPr>
            <a:spLocks noGrp="1"/>
          </p:cNvSpPr>
          <p:nvPr>
            <p:ph type="body" idx="1"/>
          </p:nvPr>
        </p:nvSpPr>
        <p:spPr>
          <a:xfrm>
            <a:off x="3467102" y="13952225"/>
            <a:ext cx="37307520" cy="7200898"/>
          </a:xfrm>
        </p:spPr>
        <p:txBody>
          <a:bodyPr anchor="b"/>
          <a:lstStyle>
            <a:lvl1pPr marL="0" indent="0">
              <a:buNone/>
              <a:defRPr sz="9600">
                <a:solidFill>
                  <a:schemeClr val="tx1">
                    <a:tint val="75000"/>
                  </a:schemeClr>
                </a:solidFill>
              </a:defRPr>
            </a:lvl1pPr>
            <a:lvl2pPr marL="2194560" indent="0">
              <a:buNone/>
              <a:defRPr sz="8600">
                <a:solidFill>
                  <a:schemeClr val="tx1">
                    <a:tint val="75000"/>
                  </a:schemeClr>
                </a:solidFill>
              </a:defRPr>
            </a:lvl2pPr>
            <a:lvl3pPr marL="4389120" indent="0">
              <a:buNone/>
              <a:defRPr sz="7600">
                <a:solidFill>
                  <a:schemeClr val="tx1">
                    <a:tint val="75000"/>
                  </a:schemeClr>
                </a:solidFill>
              </a:defRPr>
            </a:lvl3pPr>
            <a:lvl4pPr marL="6583680" indent="0">
              <a:buNone/>
              <a:defRPr sz="6800">
                <a:solidFill>
                  <a:schemeClr val="tx1">
                    <a:tint val="75000"/>
                  </a:schemeClr>
                </a:solidFill>
              </a:defRPr>
            </a:lvl4pPr>
            <a:lvl5pPr marL="8778240" indent="0">
              <a:buNone/>
              <a:defRPr sz="6800">
                <a:solidFill>
                  <a:schemeClr val="tx1">
                    <a:tint val="75000"/>
                  </a:schemeClr>
                </a:solidFill>
              </a:defRPr>
            </a:lvl5pPr>
            <a:lvl6pPr marL="10972800" indent="0">
              <a:buNone/>
              <a:defRPr sz="6800">
                <a:solidFill>
                  <a:schemeClr val="tx1">
                    <a:tint val="75000"/>
                  </a:schemeClr>
                </a:solidFill>
              </a:defRPr>
            </a:lvl6pPr>
            <a:lvl7pPr marL="13167360" indent="0">
              <a:buNone/>
              <a:defRPr sz="6800">
                <a:solidFill>
                  <a:schemeClr val="tx1">
                    <a:tint val="75000"/>
                  </a:schemeClr>
                </a:solidFill>
              </a:defRPr>
            </a:lvl7pPr>
            <a:lvl8pPr marL="15361920" indent="0">
              <a:buNone/>
              <a:defRPr sz="6800">
                <a:solidFill>
                  <a:schemeClr val="tx1">
                    <a:tint val="75000"/>
                  </a:schemeClr>
                </a:solidFill>
              </a:defRPr>
            </a:lvl8pPr>
            <a:lvl9pPr marL="17556480" indent="0">
              <a:buNone/>
              <a:defRPr sz="68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FDD7564-EFFA-A944-A1A7-83D830D96081}" type="datetimeFigureOut">
              <a:rPr lang="en-US" smtClean="0"/>
              <a:t>3/15/2026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62C1767-5E94-FB4E-B4C4-872BBD8B6F27}" type="slidenum">
              <a:rPr lang="en-US" smtClean="0"/>
              <a:t>‹#›</a:t>
            </a:fld>
            <a:endParaRPr lang="en-US" dirty="0"/>
          </a:p>
        </p:txBody>
      </p:sp>
    </p:spTree>
    <p:extLst>
      <p:ext uri="{BB962C8B-B14F-4D97-AF65-F5344CB8AC3E}">
        <p14:creationId xmlns:p14="http://schemas.microsoft.com/office/powerpoint/2010/main" val="292012008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2194560" y="7680963"/>
            <a:ext cx="19385280" cy="21724622"/>
          </a:xfrm>
        </p:spPr>
        <p:txBody>
          <a:bodyPr/>
          <a:lstStyle>
            <a:lvl1pPr>
              <a:defRPr sz="13400"/>
            </a:lvl1pPr>
            <a:lvl2pPr>
              <a:defRPr sz="11600"/>
            </a:lvl2pPr>
            <a:lvl3pPr>
              <a:defRPr sz="9600"/>
            </a:lvl3pPr>
            <a:lvl4pPr>
              <a:defRPr sz="8600"/>
            </a:lvl4pPr>
            <a:lvl5pPr>
              <a:defRPr sz="8600"/>
            </a:lvl5pPr>
            <a:lvl6pPr>
              <a:defRPr sz="8600"/>
            </a:lvl6pPr>
            <a:lvl7pPr>
              <a:defRPr sz="8600"/>
            </a:lvl7pPr>
            <a:lvl8pPr>
              <a:defRPr sz="8600"/>
            </a:lvl8pPr>
            <a:lvl9pPr>
              <a:defRPr sz="8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22311360" y="7680963"/>
            <a:ext cx="19385280" cy="21724622"/>
          </a:xfrm>
        </p:spPr>
        <p:txBody>
          <a:bodyPr/>
          <a:lstStyle>
            <a:lvl1pPr>
              <a:defRPr sz="13400"/>
            </a:lvl1pPr>
            <a:lvl2pPr>
              <a:defRPr sz="11600"/>
            </a:lvl2pPr>
            <a:lvl3pPr>
              <a:defRPr sz="9600"/>
            </a:lvl3pPr>
            <a:lvl4pPr>
              <a:defRPr sz="8600"/>
            </a:lvl4pPr>
            <a:lvl5pPr>
              <a:defRPr sz="8600"/>
            </a:lvl5pPr>
            <a:lvl6pPr>
              <a:defRPr sz="8600"/>
            </a:lvl6pPr>
            <a:lvl7pPr>
              <a:defRPr sz="8600"/>
            </a:lvl7pPr>
            <a:lvl8pPr>
              <a:defRPr sz="8600"/>
            </a:lvl8pPr>
            <a:lvl9pPr>
              <a:defRPr sz="8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DFDD7564-EFFA-A944-A1A7-83D830D96081}" type="datetimeFigureOut">
              <a:rPr lang="en-US" smtClean="0"/>
              <a:t>3/15/2026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62C1767-5E94-FB4E-B4C4-872BBD8B6F27}" type="slidenum">
              <a:rPr lang="en-US" smtClean="0"/>
              <a:t>‹#›</a:t>
            </a:fld>
            <a:endParaRPr lang="en-US" dirty="0"/>
          </a:p>
        </p:txBody>
      </p:sp>
    </p:spTree>
    <p:extLst>
      <p:ext uri="{BB962C8B-B14F-4D97-AF65-F5344CB8AC3E}">
        <p14:creationId xmlns:p14="http://schemas.microsoft.com/office/powerpoint/2010/main" val="14694304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2194561" y="7368543"/>
            <a:ext cx="19392902" cy="3070858"/>
          </a:xfrm>
        </p:spPr>
        <p:txBody>
          <a:bodyPr anchor="b"/>
          <a:lstStyle>
            <a:lvl1pPr marL="0" indent="0">
              <a:buNone/>
              <a:defRPr sz="11600" b="1"/>
            </a:lvl1pPr>
            <a:lvl2pPr marL="2194560" indent="0">
              <a:buNone/>
              <a:defRPr sz="9600" b="1"/>
            </a:lvl2pPr>
            <a:lvl3pPr marL="4389120" indent="0">
              <a:buNone/>
              <a:defRPr sz="8600" b="1"/>
            </a:lvl3pPr>
            <a:lvl4pPr marL="6583680" indent="0">
              <a:buNone/>
              <a:defRPr sz="7600" b="1"/>
            </a:lvl4pPr>
            <a:lvl5pPr marL="8778240" indent="0">
              <a:buNone/>
              <a:defRPr sz="7600" b="1"/>
            </a:lvl5pPr>
            <a:lvl6pPr marL="10972800" indent="0">
              <a:buNone/>
              <a:defRPr sz="7600" b="1"/>
            </a:lvl6pPr>
            <a:lvl7pPr marL="13167360" indent="0">
              <a:buNone/>
              <a:defRPr sz="7600" b="1"/>
            </a:lvl7pPr>
            <a:lvl8pPr marL="15361920" indent="0">
              <a:buNone/>
              <a:defRPr sz="7600" b="1"/>
            </a:lvl8pPr>
            <a:lvl9pPr marL="17556480" indent="0">
              <a:buNone/>
              <a:defRPr sz="7600" b="1"/>
            </a:lvl9pPr>
          </a:lstStyle>
          <a:p>
            <a:pPr lvl="0"/>
            <a:r>
              <a:rPr lang="en-US"/>
              <a:t>Click to edit Master text styles</a:t>
            </a:r>
          </a:p>
        </p:txBody>
      </p:sp>
      <p:sp>
        <p:nvSpPr>
          <p:cNvPr id="4" name="Content Placeholder 3"/>
          <p:cNvSpPr>
            <a:spLocks noGrp="1"/>
          </p:cNvSpPr>
          <p:nvPr>
            <p:ph sz="half" idx="2"/>
          </p:nvPr>
        </p:nvSpPr>
        <p:spPr>
          <a:xfrm>
            <a:off x="2194561" y="10439401"/>
            <a:ext cx="19392902" cy="18966182"/>
          </a:xfrm>
        </p:spPr>
        <p:txBody>
          <a:bodyPr/>
          <a:lstStyle>
            <a:lvl1pPr>
              <a:defRPr sz="11600"/>
            </a:lvl1pPr>
            <a:lvl2pPr>
              <a:defRPr sz="9600"/>
            </a:lvl2pPr>
            <a:lvl3pPr>
              <a:defRPr sz="8600"/>
            </a:lvl3pPr>
            <a:lvl4pPr>
              <a:defRPr sz="7600"/>
            </a:lvl4pPr>
            <a:lvl5pPr>
              <a:defRPr sz="7600"/>
            </a:lvl5pPr>
            <a:lvl6pPr>
              <a:defRPr sz="7600"/>
            </a:lvl6pPr>
            <a:lvl7pPr>
              <a:defRPr sz="7600"/>
            </a:lvl7pPr>
            <a:lvl8pPr>
              <a:defRPr sz="7600"/>
            </a:lvl8pPr>
            <a:lvl9pPr>
              <a:defRPr sz="7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22296122" y="7368543"/>
            <a:ext cx="19400520" cy="3070858"/>
          </a:xfrm>
        </p:spPr>
        <p:txBody>
          <a:bodyPr anchor="b"/>
          <a:lstStyle>
            <a:lvl1pPr marL="0" indent="0">
              <a:buNone/>
              <a:defRPr sz="11600" b="1"/>
            </a:lvl1pPr>
            <a:lvl2pPr marL="2194560" indent="0">
              <a:buNone/>
              <a:defRPr sz="9600" b="1"/>
            </a:lvl2pPr>
            <a:lvl3pPr marL="4389120" indent="0">
              <a:buNone/>
              <a:defRPr sz="8600" b="1"/>
            </a:lvl3pPr>
            <a:lvl4pPr marL="6583680" indent="0">
              <a:buNone/>
              <a:defRPr sz="7600" b="1"/>
            </a:lvl4pPr>
            <a:lvl5pPr marL="8778240" indent="0">
              <a:buNone/>
              <a:defRPr sz="7600" b="1"/>
            </a:lvl5pPr>
            <a:lvl6pPr marL="10972800" indent="0">
              <a:buNone/>
              <a:defRPr sz="7600" b="1"/>
            </a:lvl6pPr>
            <a:lvl7pPr marL="13167360" indent="0">
              <a:buNone/>
              <a:defRPr sz="7600" b="1"/>
            </a:lvl7pPr>
            <a:lvl8pPr marL="15361920" indent="0">
              <a:buNone/>
              <a:defRPr sz="7600" b="1"/>
            </a:lvl8pPr>
            <a:lvl9pPr marL="17556480" indent="0">
              <a:buNone/>
              <a:defRPr sz="7600" b="1"/>
            </a:lvl9pPr>
          </a:lstStyle>
          <a:p>
            <a:pPr lvl="0"/>
            <a:r>
              <a:rPr lang="en-US"/>
              <a:t>Click to edit Master text styles</a:t>
            </a:r>
          </a:p>
        </p:txBody>
      </p:sp>
      <p:sp>
        <p:nvSpPr>
          <p:cNvPr id="6" name="Content Placeholder 5"/>
          <p:cNvSpPr>
            <a:spLocks noGrp="1"/>
          </p:cNvSpPr>
          <p:nvPr>
            <p:ph sz="quarter" idx="4"/>
          </p:nvPr>
        </p:nvSpPr>
        <p:spPr>
          <a:xfrm>
            <a:off x="22296122" y="10439401"/>
            <a:ext cx="19400520" cy="18966182"/>
          </a:xfrm>
        </p:spPr>
        <p:txBody>
          <a:bodyPr/>
          <a:lstStyle>
            <a:lvl1pPr>
              <a:defRPr sz="11600"/>
            </a:lvl1pPr>
            <a:lvl2pPr>
              <a:defRPr sz="9600"/>
            </a:lvl2pPr>
            <a:lvl3pPr>
              <a:defRPr sz="8600"/>
            </a:lvl3pPr>
            <a:lvl4pPr>
              <a:defRPr sz="7600"/>
            </a:lvl4pPr>
            <a:lvl5pPr>
              <a:defRPr sz="7600"/>
            </a:lvl5pPr>
            <a:lvl6pPr>
              <a:defRPr sz="7600"/>
            </a:lvl6pPr>
            <a:lvl7pPr>
              <a:defRPr sz="7600"/>
            </a:lvl7pPr>
            <a:lvl8pPr>
              <a:defRPr sz="7600"/>
            </a:lvl8pPr>
            <a:lvl9pPr>
              <a:defRPr sz="7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DFDD7564-EFFA-A944-A1A7-83D830D96081}" type="datetimeFigureOut">
              <a:rPr lang="en-US" smtClean="0"/>
              <a:t>3/15/2026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62C1767-5E94-FB4E-B4C4-872BBD8B6F27}" type="slidenum">
              <a:rPr lang="en-US" smtClean="0"/>
              <a:t>‹#›</a:t>
            </a:fld>
            <a:endParaRPr lang="en-US" dirty="0"/>
          </a:p>
        </p:txBody>
      </p:sp>
    </p:spTree>
    <p:extLst>
      <p:ext uri="{BB962C8B-B14F-4D97-AF65-F5344CB8AC3E}">
        <p14:creationId xmlns:p14="http://schemas.microsoft.com/office/powerpoint/2010/main" val="42668442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DFDD7564-EFFA-A944-A1A7-83D830D96081}" type="datetimeFigureOut">
              <a:rPr lang="en-US" smtClean="0"/>
              <a:t>3/15/2026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62C1767-5E94-FB4E-B4C4-872BBD8B6F27}" type="slidenum">
              <a:rPr lang="en-US" smtClean="0"/>
              <a:t>‹#›</a:t>
            </a:fld>
            <a:endParaRPr lang="en-US" dirty="0"/>
          </a:p>
        </p:txBody>
      </p:sp>
    </p:spTree>
    <p:extLst>
      <p:ext uri="{BB962C8B-B14F-4D97-AF65-F5344CB8AC3E}">
        <p14:creationId xmlns:p14="http://schemas.microsoft.com/office/powerpoint/2010/main" val="10861326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FDD7564-EFFA-A944-A1A7-83D830D96081}" type="datetimeFigureOut">
              <a:rPr lang="en-US" smtClean="0"/>
              <a:t>3/15/2026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62C1767-5E94-FB4E-B4C4-872BBD8B6F27}" type="slidenum">
              <a:rPr lang="en-US" smtClean="0"/>
              <a:t>‹#›</a:t>
            </a:fld>
            <a:endParaRPr lang="en-US" dirty="0"/>
          </a:p>
        </p:txBody>
      </p:sp>
    </p:spTree>
    <p:extLst>
      <p:ext uri="{BB962C8B-B14F-4D97-AF65-F5344CB8AC3E}">
        <p14:creationId xmlns:p14="http://schemas.microsoft.com/office/powerpoint/2010/main" val="42661144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194563" y="1310640"/>
            <a:ext cx="14439902" cy="5577840"/>
          </a:xfrm>
        </p:spPr>
        <p:txBody>
          <a:bodyPr anchor="b"/>
          <a:lstStyle>
            <a:lvl1pPr algn="l">
              <a:defRPr sz="9600" b="1"/>
            </a:lvl1pPr>
          </a:lstStyle>
          <a:p>
            <a:r>
              <a:rPr lang="en-US"/>
              <a:t>Click to edit Master title style</a:t>
            </a:r>
          </a:p>
        </p:txBody>
      </p:sp>
      <p:sp>
        <p:nvSpPr>
          <p:cNvPr id="3" name="Content Placeholder 2"/>
          <p:cNvSpPr>
            <a:spLocks noGrp="1"/>
          </p:cNvSpPr>
          <p:nvPr>
            <p:ph idx="1"/>
          </p:nvPr>
        </p:nvSpPr>
        <p:spPr>
          <a:xfrm>
            <a:off x="17160240" y="1310643"/>
            <a:ext cx="24536400" cy="28094942"/>
          </a:xfrm>
        </p:spPr>
        <p:txBody>
          <a:bodyPr/>
          <a:lstStyle>
            <a:lvl1pPr>
              <a:defRPr sz="15400"/>
            </a:lvl1pPr>
            <a:lvl2pPr>
              <a:defRPr sz="13400"/>
            </a:lvl2pPr>
            <a:lvl3pPr>
              <a:defRPr sz="11600"/>
            </a:lvl3pPr>
            <a:lvl4pPr>
              <a:defRPr sz="9600"/>
            </a:lvl4pPr>
            <a:lvl5pPr>
              <a:defRPr sz="9600"/>
            </a:lvl5pPr>
            <a:lvl6pPr>
              <a:defRPr sz="9600"/>
            </a:lvl6pPr>
            <a:lvl7pPr>
              <a:defRPr sz="9600"/>
            </a:lvl7pPr>
            <a:lvl8pPr>
              <a:defRPr sz="9600"/>
            </a:lvl8pPr>
            <a:lvl9pPr>
              <a:defRPr sz="9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2194563" y="6888483"/>
            <a:ext cx="14439902" cy="22517102"/>
          </a:xfrm>
        </p:spPr>
        <p:txBody>
          <a:bodyPr/>
          <a:lstStyle>
            <a:lvl1pPr marL="0" indent="0">
              <a:buNone/>
              <a:defRPr sz="6800"/>
            </a:lvl1pPr>
            <a:lvl2pPr marL="2194560" indent="0">
              <a:buNone/>
              <a:defRPr sz="5800"/>
            </a:lvl2pPr>
            <a:lvl3pPr marL="4389120" indent="0">
              <a:buNone/>
              <a:defRPr sz="4800"/>
            </a:lvl3pPr>
            <a:lvl4pPr marL="6583680" indent="0">
              <a:buNone/>
              <a:defRPr sz="4400"/>
            </a:lvl4pPr>
            <a:lvl5pPr marL="8778240" indent="0">
              <a:buNone/>
              <a:defRPr sz="4400"/>
            </a:lvl5pPr>
            <a:lvl6pPr marL="10972800" indent="0">
              <a:buNone/>
              <a:defRPr sz="4400"/>
            </a:lvl6pPr>
            <a:lvl7pPr marL="13167360" indent="0">
              <a:buNone/>
              <a:defRPr sz="4400"/>
            </a:lvl7pPr>
            <a:lvl8pPr marL="15361920" indent="0">
              <a:buNone/>
              <a:defRPr sz="4400"/>
            </a:lvl8pPr>
            <a:lvl9pPr marL="17556480" indent="0">
              <a:buNone/>
              <a:defRPr sz="4400"/>
            </a:lvl9pPr>
          </a:lstStyle>
          <a:p>
            <a:pPr lvl="0"/>
            <a:r>
              <a:rPr lang="en-US"/>
              <a:t>Click to edit Master text styles</a:t>
            </a:r>
          </a:p>
        </p:txBody>
      </p:sp>
      <p:sp>
        <p:nvSpPr>
          <p:cNvPr id="5" name="Date Placeholder 4"/>
          <p:cNvSpPr>
            <a:spLocks noGrp="1"/>
          </p:cNvSpPr>
          <p:nvPr>
            <p:ph type="dt" sz="half" idx="10"/>
          </p:nvPr>
        </p:nvSpPr>
        <p:spPr/>
        <p:txBody>
          <a:bodyPr/>
          <a:lstStyle/>
          <a:p>
            <a:fld id="{DFDD7564-EFFA-A944-A1A7-83D830D96081}" type="datetimeFigureOut">
              <a:rPr lang="en-US" smtClean="0"/>
              <a:t>3/15/2026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62C1767-5E94-FB4E-B4C4-872BBD8B6F27}" type="slidenum">
              <a:rPr lang="en-US" smtClean="0"/>
              <a:t>‹#›</a:t>
            </a:fld>
            <a:endParaRPr lang="en-US" dirty="0"/>
          </a:p>
        </p:txBody>
      </p:sp>
    </p:spTree>
    <p:extLst>
      <p:ext uri="{BB962C8B-B14F-4D97-AF65-F5344CB8AC3E}">
        <p14:creationId xmlns:p14="http://schemas.microsoft.com/office/powerpoint/2010/main" val="276650781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602982" y="23042881"/>
            <a:ext cx="26334720" cy="2720342"/>
          </a:xfrm>
        </p:spPr>
        <p:txBody>
          <a:bodyPr anchor="b"/>
          <a:lstStyle>
            <a:lvl1pPr algn="l">
              <a:defRPr sz="9600" b="1"/>
            </a:lvl1pPr>
          </a:lstStyle>
          <a:p>
            <a:r>
              <a:rPr lang="en-US"/>
              <a:t>Click to edit Master title style</a:t>
            </a:r>
          </a:p>
        </p:txBody>
      </p:sp>
      <p:sp>
        <p:nvSpPr>
          <p:cNvPr id="3" name="Picture Placeholder 2"/>
          <p:cNvSpPr>
            <a:spLocks noGrp="1"/>
          </p:cNvSpPr>
          <p:nvPr>
            <p:ph type="pic" idx="1"/>
          </p:nvPr>
        </p:nvSpPr>
        <p:spPr>
          <a:xfrm>
            <a:off x="8602982" y="2941320"/>
            <a:ext cx="26334720" cy="19751040"/>
          </a:xfrm>
        </p:spPr>
        <p:txBody>
          <a:bodyPr/>
          <a:lstStyle>
            <a:lvl1pPr marL="0" indent="0">
              <a:buNone/>
              <a:defRPr sz="15400"/>
            </a:lvl1pPr>
            <a:lvl2pPr marL="2194560" indent="0">
              <a:buNone/>
              <a:defRPr sz="13400"/>
            </a:lvl2pPr>
            <a:lvl3pPr marL="4389120" indent="0">
              <a:buNone/>
              <a:defRPr sz="11600"/>
            </a:lvl3pPr>
            <a:lvl4pPr marL="6583680" indent="0">
              <a:buNone/>
              <a:defRPr sz="9600"/>
            </a:lvl4pPr>
            <a:lvl5pPr marL="8778240" indent="0">
              <a:buNone/>
              <a:defRPr sz="9600"/>
            </a:lvl5pPr>
            <a:lvl6pPr marL="10972800" indent="0">
              <a:buNone/>
              <a:defRPr sz="9600"/>
            </a:lvl6pPr>
            <a:lvl7pPr marL="13167360" indent="0">
              <a:buNone/>
              <a:defRPr sz="9600"/>
            </a:lvl7pPr>
            <a:lvl8pPr marL="15361920" indent="0">
              <a:buNone/>
              <a:defRPr sz="9600"/>
            </a:lvl8pPr>
            <a:lvl9pPr marL="17556480" indent="0">
              <a:buNone/>
              <a:defRPr sz="9600"/>
            </a:lvl9pPr>
          </a:lstStyle>
          <a:p>
            <a:endParaRPr lang="en-US" dirty="0"/>
          </a:p>
        </p:txBody>
      </p:sp>
      <p:sp>
        <p:nvSpPr>
          <p:cNvPr id="4" name="Text Placeholder 3"/>
          <p:cNvSpPr>
            <a:spLocks noGrp="1"/>
          </p:cNvSpPr>
          <p:nvPr>
            <p:ph type="body" sz="half" idx="2"/>
          </p:nvPr>
        </p:nvSpPr>
        <p:spPr>
          <a:xfrm>
            <a:off x="8602982" y="25763223"/>
            <a:ext cx="26334720" cy="3863338"/>
          </a:xfrm>
        </p:spPr>
        <p:txBody>
          <a:bodyPr/>
          <a:lstStyle>
            <a:lvl1pPr marL="0" indent="0">
              <a:buNone/>
              <a:defRPr sz="6800"/>
            </a:lvl1pPr>
            <a:lvl2pPr marL="2194560" indent="0">
              <a:buNone/>
              <a:defRPr sz="5800"/>
            </a:lvl2pPr>
            <a:lvl3pPr marL="4389120" indent="0">
              <a:buNone/>
              <a:defRPr sz="4800"/>
            </a:lvl3pPr>
            <a:lvl4pPr marL="6583680" indent="0">
              <a:buNone/>
              <a:defRPr sz="4400"/>
            </a:lvl4pPr>
            <a:lvl5pPr marL="8778240" indent="0">
              <a:buNone/>
              <a:defRPr sz="4400"/>
            </a:lvl5pPr>
            <a:lvl6pPr marL="10972800" indent="0">
              <a:buNone/>
              <a:defRPr sz="4400"/>
            </a:lvl6pPr>
            <a:lvl7pPr marL="13167360" indent="0">
              <a:buNone/>
              <a:defRPr sz="4400"/>
            </a:lvl7pPr>
            <a:lvl8pPr marL="15361920" indent="0">
              <a:buNone/>
              <a:defRPr sz="4400"/>
            </a:lvl8pPr>
            <a:lvl9pPr marL="17556480" indent="0">
              <a:buNone/>
              <a:defRPr sz="4400"/>
            </a:lvl9pPr>
          </a:lstStyle>
          <a:p>
            <a:pPr lvl="0"/>
            <a:r>
              <a:rPr lang="en-US"/>
              <a:t>Click to edit Master text styles</a:t>
            </a:r>
          </a:p>
        </p:txBody>
      </p:sp>
      <p:sp>
        <p:nvSpPr>
          <p:cNvPr id="5" name="Date Placeholder 4"/>
          <p:cNvSpPr>
            <a:spLocks noGrp="1"/>
          </p:cNvSpPr>
          <p:nvPr>
            <p:ph type="dt" sz="half" idx="10"/>
          </p:nvPr>
        </p:nvSpPr>
        <p:spPr/>
        <p:txBody>
          <a:bodyPr/>
          <a:lstStyle/>
          <a:p>
            <a:fld id="{DFDD7564-EFFA-A944-A1A7-83D830D96081}" type="datetimeFigureOut">
              <a:rPr lang="en-US" smtClean="0"/>
              <a:t>3/15/2026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62C1767-5E94-FB4E-B4C4-872BBD8B6F27}" type="slidenum">
              <a:rPr lang="en-US" smtClean="0"/>
              <a:t>‹#›</a:t>
            </a:fld>
            <a:endParaRPr lang="en-US" dirty="0"/>
          </a:p>
        </p:txBody>
      </p:sp>
    </p:spTree>
    <p:extLst>
      <p:ext uri="{BB962C8B-B14F-4D97-AF65-F5344CB8AC3E}">
        <p14:creationId xmlns:p14="http://schemas.microsoft.com/office/powerpoint/2010/main" val="26579412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194560" y="1318262"/>
            <a:ext cx="39502080" cy="5486400"/>
          </a:xfrm>
          <a:prstGeom prst="rect">
            <a:avLst/>
          </a:prstGeom>
        </p:spPr>
        <p:txBody>
          <a:bodyPr vert="horz" lIns="438912" tIns="219456" rIns="438912" bIns="219456" rtlCol="0" anchor="ctr">
            <a:normAutofit/>
          </a:bodyPr>
          <a:lstStyle/>
          <a:p>
            <a:r>
              <a:rPr lang="en-US"/>
              <a:t>Click to edit Master title style</a:t>
            </a:r>
          </a:p>
        </p:txBody>
      </p:sp>
      <p:sp>
        <p:nvSpPr>
          <p:cNvPr id="3" name="Text Placeholder 2"/>
          <p:cNvSpPr>
            <a:spLocks noGrp="1"/>
          </p:cNvSpPr>
          <p:nvPr>
            <p:ph type="body" idx="1"/>
          </p:nvPr>
        </p:nvSpPr>
        <p:spPr>
          <a:xfrm>
            <a:off x="2194560" y="7680963"/>
            <a:ext cx="39502080" cy="21724622"/>
          </a:xfrm>
          <a:prstGeom prst="rect">
            <a:avLst/>
          </a:prstGeom>
        </p:spPr>
        <p:txBody>
          <a:bodyPr vert="horz" lIns="438912" tIns="219456" rIns="438912" bIns="219456"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2194560" y="30510482"/>
            <a:ext cx="10241280" cy="1752600"/>
          </a:xfrm>
          <a:prstGeom prst="rect">
            <a:avLst/>
          </a:prstGeom>
        </p:spPr>
        <p:txBody>
          <a:bodyPr vert="horz" lIns="438912" tIns="219456" rIns="438912" bIns="219456" rtlCol="0" anchor="ctr"/>
          <a:lstStyle>
            <a:lvl1pPr algn="l">
              <a:defRPr sz="5800">
                <a:solidFill>
                  <a:schemeClr val="tx1">
                    <a:tint val="75000"/>
                  </a:schemeClr>
                </a:solidFill>
              </a:defRPr>
            </a:lvl1pPr>
          </a:lstStyle>
          <a:p>
            <a:fld id="{DFDD7564-EFFA-A944-A1A7-83D830D96081}" type="datetimeFigureOut">
              <a:rPr lang="en-US" smtClean="0"/>
              <a:t>3/15/2026</a:t>
            </a:fld>
            <a:endParaRPr lang="en-US" dirty="0"/>
          </a:p>
        </p:txBody>
      </p:sp>
      <p:sp>
        <p:nvSpPr>
          <p:cNvPr id="5" name="Footer Placeholder 4"/>
          <p:cNvSpPr>
            <a:spLocks noGrp="1"/>
          </p:cNvSpPr>
          <p:nvPr>
            <p:ph type="ftr" sz="quarter" idx="3"/>
          </p:nvPr>
        </p:nvSpPr>
        <p:spPr>
          <a:xfrm>
            <a:off x="14996160" y="30510482"/>
            <a:ext cx="13898880" cy="1752600"/>
          </a:xfrm>
          <a:prstGeom prst="rect">
            <a:avLst/>
          </a:prstGeom>
        </p:spPr>
        <p:txBody>
          <a:bodyPr vert="horz" lIns="438912" tIns="219456" rIns="438912" bIns="219456" rtlCol="0" anchor="ctr"/>
          <a:lstStyle>
            <a:lvl1pPr algn="ctr">
              <a:defRPr sz="58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31455360" y="30510482"/>
            <a:ext cx="10241280" cy="1752600"/>
          </a:xfrm>
          <a:prstGeom prst="rect">
            <a:avLst/>
          </a:prstGeom>
        </p:spPr>
        <p:txBody>
          <a:bodyPr vert="horz" lIns="438912" tIns="219456" rIns="438912" bIns="219456" rtlCol="0" anchor="ctr"/>
          <a:lstStyle>
            <a:lvl1pPr algn="r">
              <a:defRPr sz="5800">
                <a:solidFill>
                  <a:schemeClr val="tx1">
                    <a:tint val="75000"/>
                  </a:schemeClr>
                </a:solidFill>
              </a:defRPr>
            </a:lvl1pPr>
          </a:lstStyle>
          <a:p>
            <a:fld id="{462C1767-5E94-FB4E-B4C4-872BBD8B6F27}" type="slidenum">
              <a:rPr lang="en-US" smtClean="0"/>
              <a:t>‹#›</a:t>
            </a:fld>
            <a:endParaRPr lang="en-US" dirty="0"/>
          </a:p>
        </p:txBody>
      </p:sp>
    </p:spTree>
    <p:extLst>
      <p:ext uri="{BB962C8B-B14F-4D97-AF65-F5344CB8AC3E}">
        <p14:creationId xmlns:p14="http://schemas.microsoft.com/office/powerpoint/2010/main" val="299484668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2194560" rtl="0" eaLnBrk="1" latinLnBrk="0" hangingPunct="1">
        <a:spcBef>
          <a:spcPct val="0"/>
        </a:spcBef>
        <a:buNone/>
        <a:defRPr sz="21200" kern="1200">
          <a:solidFill>
            <a:schemeClr val="tx1"/>
          </a:solidFill>
          <a:latin typeface="+mj-lt"/>
          <a:ea typeface="+mj-ea"/>
          <a:cs typeface="+mj-cs"/>
        </a:defRPr>
      </a:lvl1pPr>
    </p:titleStyle>
    <p:bodyStyle>
      <a:lvl1pPr marL="1645920" indent="-1645920" algn="l" defTabSz="2194560" rtl="0" eaLnBrk="1" latinLnBrk="0" hangingPunct="1">
        <a:spcBef>
          <a:spcPct val="20000"/>
        </a:spcBef>
        <a:buFont typeface="Arial"/>
        <a:buChar char="•"/>
        <a:defRPr sz="15400" kern="1200">
          <a:solidFill>
            <a:schemeClr val="tx1"/>
          </a:solidFill>
          <a:latin typeface="+mn-lt"/>
          <a:ea typeface="+mn-ea"/>
          <a:cs typeface="+mn-cs"/>
        </a:defRPr>
      </a:lvl1pPr>
      <a:lvl2pPr marL="3566160" indent="-1371600" algn="l" defTabSz="2194560" rtl="0" eaLnBrk="1" latinLnBrk="0" hangingPunct="1">
        <a:spcBef>
          <a:spcPct val="20000"/>
        </a:spcBef>
        <a:buFont typeface="Arial"/>
        <a:buChar char="–"/>
        <a:defRPr sz="13400" kern="1200">
          <a:solidFill>
            <a:schemeClr val="tx1"/>
          </a:solidFill>
          <a:latin typeface="+mn-lt"/>
          <a:ea typeface="+mn-ea"/>
          <a:cs typeface="+mn-cs"/>
        </a:defRPr>
      </a:lvl2pPr>
      <a:lvl3pPr marL="5486400" indent="-1097280" algn="l" defTabSz="2194560" rtl="0" eaLnBrk="1" latinLnBrk="0" hangingPunct="1">
        <a:spcBef>
          <a:spcPct val="20000"/>
        </a:spcBef>
        <a:buFont typeface="Arial"/>
        <a:buChar char="•"/>
        <a:defRPr sz="11600" kern="1200">
          <a:solidFill>
            <a:schemeClr val="tx1"/>
          </a:solidFill>
          <a:latin typeface="+mn-lt"/>
          <a:ea typeface="+mn-ea"/>
          <a:cs typeface="+mn-cs"/>
        </a:defRPr>
      </a:lvl3pPr>
      <a:lvl4pPr marL="7680960" indent="-1097280" algn="l" defTabSz="2194560" rtl="0" eaLnBrk="1" latinLnBrk="0" hangingPunct="1">
        <a:spcBef>
          <a:spcPct val="20000"/>
        </a:spcBef>
        <a:buFont typeface="Arial"/>
        <a:buChar char="–"/>
        <a:defRPr sz="9600" kern="1200">
          <a:solidFill>
            <a:schemeClr val="tx1"/>
          </a:solidFill>
          <a:latin typeface="+mn-lt"/>
          <a:ea typeface="+mn-ea"/>
          <a:cs typeface="+mn-cs"/>
        </a:defRPr>
      </a:lvl4pPr>
      <a:lvl5pPr marL="9875520" indent="-1097280" algn="l" defTabSz="2194560" rtl="0" eaLnBrk="1" latinLnBrk="0" hangingPunct="1">
        <a:spcBef>
          <a:spcPct val="20000"/>
        </a:spcBef>
        <a:buFont typeface="Arial"/>
        <a:buChar char="»"/>
        <a:defRPr sz="9600" kern="1200">
          <a:solidFill>
            <a:schemeClr val="tx1"/>
          </a:solidFill>
          <a:latin typeface="+mn-lt"/>
          <a:ea typeface="+mn-ea"/>
          <a:cs typeface="+mn-cs"/>
        </a:defRPr>
      </a:lvl5pPr>
      <a:lvl6pPr marL="12070080" indent="-1097280" algn="l" defTabSz="2194560" rtl="0" eaLnBrk="1" latinLnBrk="0" hangingPunct="1">
        <a:spcBef>
          <a:spcPct val="20000"/>
        </a:spcBef>
        <a:buFont typeface="Arial"/>
        <a:buChar char="•"/>
        <a:defRPr sz="9600" kern="1200">
          <a:solidFill>
            <a:schemeClr val="tx1"/>
          </a:solidFill>
          <a:latin typeface="+mn-lt"/>
          <a:ea typeface="+mn-ea"/>
          <a:cs typeface="+mn-cs"/>
        </a:defRPr>
      </a:lvl6pPr>
      <a:lvl7pPr marL="14264640" indent="-1097280" algn="l" defTabSz="2194560" rtl="0" eaLnBrk="1" latinLnBrk="0" hangingPunct="1">
        <a:spcBef>
          <a:spcPct val="20000"/>
        </a:spcBef>
        <a:buFont typeface="Arial"/>
        <a:buChar char="•"/>
        <a:defRPr sz="9600" kern="1200">
          <a:solidFill>
            <a:schemeClr val="tx1"/>
          </a:solidFill>
          <a:latin typeface="+mn-lt"/>
          <a:ea typeface="+mn-ea"/>
          <a:cs typeface="+mn-cs"/>
        </a:defRPr>
      </a:lvl7pPr>
      <a:lvl8pPr marL="16459200" indent="-1097280" algn="l" defTabSz="2194560" rtl="0" eaLnBrk="1" latinLnBrk="0" hangingPunct="1">
        <a:spcBef>
          <a:spcPct val="20000"/>
        </a:spcBef>
        <a:buFont typeface="Arial"/>
        <a:buChar char="•"/>
        <a:defRPr sz="9600" kern="1200">
          <a:solidFill>
            <a:schemeClr val="tx1"/>
          </a:solidFill>
          <a:latin typeface="+mn-lt"/>
          <a:ea typeface="+mn-ea"/>
          <a:cs typeface="+mn-cs"/>
        </a:defRPr>
      </a:lvl8pPr>
      <a:lvl9pPr marL="18653760" indent="-1097280" algn="l" defTabSz="2194560" rtl="0" eaLnBrk="1" latinLnBrk="0" hangingPunct="1">
        <a:spcBef>
          <a:spcPct val="20000"/>
        </a:spcBef>
        <a:buFont typeface="Arial"/>
        <a:buChar char="•"/>
        <a:defRPr sz="9600" kern="1200">
          <a:solidFill>
            <a:schemeClr val="tx1"/>
          </a:solidFill>
          <a:latin typeface="+mn-lt"/>
          <a:ea typeface="+mn-ea"/>
          <a:cs typeface="+mn-cs"/>
        </a:defRPr>
      </a:lvl9pPr>
    </p:bodyStyle>
    <p:otherStyle>
      <a:defPPr>
        <a:defRPr lang="en-US"/>
      </a:defPPr>
      <a:lvl1pPr marL="0" algn="l" defTabSz="2194560" rtl="0" eaLnBrk="1" latinLnBrk="0" hangingPunct="1">
        <a:defRPr sz="8600" kern="1200">
          <a:solidFill>
            <a:schemeClr val="tx1"/>
          </a:solidFill>
          <a:latin typeface="+mn-lt"/>
          <a:ea typeface="+mn-ea"/>
          <a:cs typeface="+mn-cs"/>
        </a:defRPr>
      </a:lvl1pPr>
      <a:lvl2pPr marL="2194560" algn="l" defTabSz="2194560" rtl="0" eaLnBrk="1" latinLnBrk="0" hangingPunct="1">
        <a:defRPr sz="8600" kern="1200">
          <a:solidFill>
            <a:schemeClr val="tx1"/>
          </a:solidFill>
          <a:latin typeface="+mn-lt"/>
          <a:ea typeface="+mn-ea"/>
          <a:cs typeface="+mn-cs"/>
        </a:defRPr>
      </a:lvl2pPr>
      <a:lvl3pPr marL="4389120" algn="l" defTabSz="2194560" rtl="0" eaLnBrk="1" latinLnBrk="0" hangingPunct="1">
        <a:defRPr sz="8600" kern="1200">
          <a:solidFill>
            <a:schemeClr val="tx1"/>
          </a:solidFill>
          <a:latin typeface="+mn-lt"/>
          <a:ea typeface="+mn-ea"/>
          <a:cs typeface="+mn-cs"/>
        </a:defRPr>
      </a:lvl3pPr>
      <a:lvl4pPr marL="6583680" algn="l" defTabSz="2194560" rtl="0" eaLnBrk="1" latinLnBrk="0" hangingPunct="1">
        <a:defRPr sz="8600" kern="1200">
          <a:solidFill>
            <a:schemeClr val="tx1"/>
          </a:solidFill>
          <a:latin typeface="+mn-lt"/>
          <a:ea typeface="+mn-ea"/>
          <a:cs typeface="+mn-cs"/>
        </a:defRPr>
      </a:lvl4pPr>
      <a:lvl5pPr marL="8778240" algn="l" defTabSz="2194560" rtl="0" eaLnBrk="1" latinLnBrk="0" hangingPunct="1">
        <a:defRPr sz="8600" kern="1200">
          <a:solidFill>
            <a:schemeClr val="tx1"/>
          </a:solidFill>
          <a:latin typeface="+mn-lt"/>
          <a:ea typeface="+mn-ea"/>
          <a:cs typeface="+mn-cs"/>
        </a:defRPr>
      </a:lvl5pPr>
      <a:lvl6pPr marL="10972800" algn="l" defTabSz="2194560" rtl="0" eaLnBrk="1" latinLnBrk="0" hangingPunct="1">
        <a:defRPr sz="8600" kern="1200">
          <a:solidFill>
            <a:schemeClr val="tx1"/>
          </a:solidFill>
          <a:latin typeface="+mn-lt"/>
          <a:ea typeface="+mn-ea"/>
          <a:cs typeface="+mn-cs"/>
        </a:defRPr>
      </a:lvl6pPr>
      <a:lvl7pPr marL="13167360" algn="l" defTabSz="2194560" rtl="0" eaLnBrk="1" latinLnBrk="0" hangingPunct="1">
        <a:defRPr sz="8600" kern="1200">
          <a:solidFill>
            <a:schemeClr val="tx1"/>
          </a:solidFill>
          <a:latin typeface="+mn-lt"/>
          <a:ea typeface="+mn-ea"/>
          <a:cs typeface="+mn-cs"/>
        </a:defRPr>
      </a:lvl7pPr>
      <a:lvl8pPr marL="15361920" algn="l" defTabSz="2194560" rtl="0" eaLnBrk="1" latinLnBrk="0" hangingPunct="1">
        <a:defRPr sz="8600" kern="1200">
          <a:solidFill>
            <a:schemeClr val="tx1"/>
          </a:solidFill>
          <a:latin typeface="+mn-lt"/>
          <a:ea typeface="+mn-ea"/>
          <a:cs typeface="+mn-cs"/>
        </a:defRPr>
      </a:lvl8pPr>
      <a:lvl9pPr marL="17556480" algn="l" defTabSz="2194560" rtl="0" eaLnBrk="1" latinLnBrk="0" hangingPunct="1">
        <a:defRPr sz="86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hyperlink" Target="https://doi.org/10.1002/nop2.1588" TargetMode="External"/><Relationship Id="rId13" Type="http://schemas.openxmlformats.org/officeDocument/2006/relationships/image" Target="../media/image4.png"/><Relationship Id="rId18" Type="http://schemas.microsoft.com/office/2007/relationships/diagramDrawing" Target="../diagrams/drawing1.xml"/><Relationship Id="rId3" Type="http://schemas.openxmlformats.org/officeDocument/2006/relationships/image" Target="../media/image1.emf"/><Relationship Id="rId7" Type="http://schemas.openxmlformats.org/officeDocument/2006/relationships/hyperlink" Target="https://doi.org/10.1016/j.outlook.2020.06.008" TargetMode="External"/><Relationship Id="rId12" Type="http://schemas.openxmlformats.org/officeDocument/2006/relationships/image" Target="../media/image3.png"/><Relationship Id="rId17" Type="http://schemas.openxmlformats.org/officeDocument/2006/relationships/diagramColors" Target="../diagrams/colors1.xml"/><Relationship Id="rId2" Type="http://schemas.openxmlformats.org/officeDocument/2006/relationships/notesSlide" Target="../notesSlides/notesSlide1.xml"/><Relationship Id="rId16" Type="http://schemas.openxmlformats.org/officeDocument/2006/relationships/diagramQuickStyle" Target="../diagrams/quickStyle1.xml"/><Relationship Id="rId1" Type="http://schemas.openxmlformats.org/officeDocument/2006/relationships/slideLayout" Target="../slideLayouts/slideLayout7.xml"/><Relationship Id="rId6" Type="http://schemas.openxmlformats.org/officeDocument/2006/relationships/hyperlink" Target="https://doi.org/10.1186/s12960-020-00469-9" TargetMode="External"/><Relationship Id="rId11" Type="http://schemas.openxmlformats.org/officeDocument/2006/relationships/hyperlink" Target="https://doi.org/10.1111/jgs.16051" TargetMode="External"/><Relationship Id="rId5" Type="http://schemas.openxmlformats.org/officeDocument/2006/relationships/hyperlink" Target="https://doi.org/10.1016/j.outlook.2017.10.004" TargetMode="External"/><Relationship Id="rId15" Type="http://schemas.openxmlformats.org/officeDocument/2006/relationships/diagramLayout" Target="../diagrams/layout1.xml"/><Relationship Id="rId10" Type="http://schemas.openxmlformats.org/officeDocument/2006/relationships/hyperlink" Target="https://www.hhs.gov/sites/default/files/health-worker-wellbeing-advisory.pdf" TargetMode="External"/><Relationship Id="rId4" Type="http://schemas.openxmlformats.org/officeDocument/2006/relationships/image" Target="../media/image2.emf"/><Relationship Id="rId9" Type="http://schemas.openxmlformats.org/officeDocument/2006/relationships/hyperlink" Target="https://doi.org/10.1001/jamanetworkopen.2020.36469" TargetMode="External"/><Relationship Id="rId14" Type="http://schemas.openxmlformats.org/officeDocument/2006/relationships/diagramData" Target="../diagrams/data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a:stretch>
            <a:fillRect/>
          </a:stretch>
        </p:blipFill>
        <p:spPr>
          <a:xfrm>
            <a:off x="0" y="-1"/>
            <a:ext cx="43891200" cy="5156879"/>
          </a:xfrm>
          <a:prstGeom prst="rect">
            <a:avLst/>
          </a:prstGeom>
        </p:spPr>
      </p:pic>
      <p:pic>
        <p:nvPicPr>
          <p:cNvPr id="5" name="Picture 4"/>
          <p:cNvPicPr>
            <a:picLocks noChangeAspect="1"/>
          </p:cNvPicPr>
          <p:nvPr/>
        </p:nvPicPr>
        <p:blipFill>
          <a:blip r:embed="rId4"/>
          <a:stretch>
            <a:fillRect/>
          </a:stretch>
        </p:blipFill>
        <p:spPr>
          <a:xfrm>
            <a:off x="37773872" y="1570984"/>
            <a:ext cx="4813300" cy="1968500"/>
          </a:xfrm>
          <a:prstGeom prst="rect">
            <a:avLst/>
          </a:prstGeom>
        </p:spPr>
      </p:pic>
      <p:sp>
        <p:nvSpPr>
          <p:cNvPr id="9" name="object 2"/>
          <p:cNvSpPr txBox="1">
            <a:spLocks/>
          </p:cNvSpPr>
          <p:nvPr/>
        </p:nvSpPr>
        <p:spPr>
          <a:xfrm>
            <a:off x="1377951" y="860716"/>
            <a:ext cx="33796584" cy="1987113"/>
          </a:xfrm>
          <a:prstGeom prst="rect">
            <a:avLst/>
          </a:prstGeom>
        </p:spPr>
        <p:txBody>
          <a:bodyPr vert="horz" wrap="square" lIns="0" tIns="0" rIns="0" bIns="0" rtlCol="0" anchor="b" anchorCtr="0">
            <a:noAutofit/>
          </a:bodyPr>
          <a:lstStyle>
            <a:lvl1pPr>
              <a:defRPr sz="5000" b="1" i="0">
                <a:solidFill>
                  <a:schemeClr val="bg1"/>
                </a:solidFill>
                <a:latin typeface="Arial"/>
                <a:ea typeface="+mj-ea"/>
                <a:cs typeface="Arial"/>
              </a:defRPr>
            </a:lvl1pPr>
          </a:lstStyle>
          <a:p>
            <a:pPr defTabSz="1828800">
              <a:lnSpc>
                <a:spcPts val="9000"/>
              </a:lnSpc>
              <a:defRPr/>
            </a:pPr>
            <a:r>
              <a:rPr lang="en-US" sz="9600" dirty="0"/>
              <a:t>Nursing Burnout and Retention: Evidence-Based Strategies for Healthcare Leaders</a:t>
            </a:r>
            <a:endParaRPr lang="en-US" sz="10000" kern="0" dirty="0">
              <a:solidFill>
                <a:sysClr val="window" lastClr="FFFFFF"/>
              </a:solidFill>
            </a:endParaRPr>
          </a:p>
        </p:txBody>
      </p:sp>
      <p:sp>
        <p:nvSpPr>
          <p:cNvPr id="10" name="object 3"/>
          <p:cNvSpPr txBox="1"/>
          <p:nvPr/>
        </p:nvSpPr>
        <p:spPr>
          <a:xfrm>
            <a:off x="1377950" y="2902830"/>
            <a:ext cx="32918400" cy="1420893"/>
          </a:xfrm>
          <a:prstGeom prst="rect">
            <a:avLst/>
          </a:prstGeom>
        </p:spPr>
        <p:txBody>
          <a:bodyPr vert="horz" wrap="square" lIns="0" tIns="0" rIns="0" bIns="0" rtlCol="0">
            <a:noAutofit/>
          </a:bodyPr>
          <a:lstStyle/>
          <a:p>
            <a:pPr>
              <a:lnSpc>
                <a:spcPts val="6024"/>
              </a:lnSpc>
            </a:pPr>
            <a:r>
              <a:rPr lang="en-US" sz="5000" spc="-142" dirty="0">
                <a:solidFill>
                  <a:srgbClr val="FFFFFF"/>
                </a:solidFill>
                <a:latin typeface="Arial"/>
                <a:cs typeface="Arial"/>
              </a:rPr>
              <a:t>Benjamin McKinney, BSN, RN, Ramona Whichello DNP, RN, NEA-BC, Amy Putnam DNP, RN, CNE</a:t>
            </a:r>
            <a:endParaRPr sz="5000" dirty="0">
              <a:latin typeface="Arial"/>
              <a:cs typeface="Arial"/>
            </a:endParaRPr>
          </a:p>
          <a:p>
            <a:pPr>
              <a:lnSpc>
                <a:spcPts val="4322"/>
              </a:lnSpc>
            </a:pPr>
            <a:r>
              <a:rPr lang="en-US" sz="3600" i="1" spc="-22" dirty="0">
                <a:solidFill>
                  <a:srgbClr val="C1A775"/>
                </a:solidFill>
                <a:latin typeface="Arial"/>
                <a:cs typeface="Arial"/>
              </a:rPr>
              <a:t>Western Carolina University- MSN Nurse Leadership Program</a:t>
            </a:r>
            <a:endParaRPr sz="3600" dirty="0">
              <a:latin typeface="Arial"/>
              <a:cs typeface="Arial"/>
            </a:endParaRPr>
          </a:p>
        </p:txBody>
      </p:sp>
      <p:sp>
        <p:nvSpPr>
          <p:cNvPr id="13" name="object 4"/>
          <p:cNvSpPr txBox="1"/>
          <p:nvPr/>
        </p:nvSpPr>
        <p:spPr>
          <a:xfrm>
            <a:off x="1377950" y="6181344"/>
            <a:ext cx="9253728" cy="25876340"/>
          </a:xfrm>
          <a:prstGeom prst="rect">
            <a:avLst/>
          </a:prstGeom>
        </p:spPr>
        <p:txBody>
          <a:bodyPr vert="horz" wrap="square" lIns="0" tIns="0" rIns="0" bIns="0" rtlCol="0" anchor="t" anchorCtr="0">
            <a:noAutofit/>
          </a:bodyPr>
          <a:lstStyle>
            <a:defPPr>
              <a:defRPr lang="en-US"/>
            </a:defPPr>
            <a:lvl1pPr marL="0" algn="l" defTabSz="498988" rtl="0" eaLnBrk="1" latinLnBrk="0" hangingPunct="1">
              <a:defRPr sz="2000" kern="1200">
                <a:solidFill>
                  <a:schemeClr val="tx1"/>
                </a:solidFill>
                <a:latin typeface="+mn-lt"/>
                <a:ea typeface="+mn-ea"/>
                <a:cs typeface="+mn-cs"/>
              </a:defRPr>
            </a:lvl1pPr>
            <a:lvl2pPr marL="498988" algn="l" defTabSz="498988" rtl="0" eaLnBrk="1" latinLnBrk="0" hangingPunct="1">
              <a:defRPr sz="2000" kern="1200">
                <a:solidFill>
                  <a:schemeClr val="tx1"/>
                </a:solidFill>
                <a:latin typeface="+mn-lt"/>
                <a:ea typeface="+mn-ea"/>
                <a:cs typeface="+mn-cs"/>
              </a:defRPr>
            </a:lvl2pPr>
            <a:lvl3pPr marL="997976" algn="l" defTabSz="498988" rtl="0" eaLnBrk="1" latinLnBrk="0" hangingPunct="1">
              <a:defRPr sz="2000" kern="1200">
                <a:solidFill>
                  <a:schemeClr val="tx1"/>
                </a:solidFill>
                <a:latin typeface="+mn-lt"/>
                <a:ea typeface="+mn-ea"/>
                <a:cs typeface="+mn-cs"/>
              </a:defRPr>
            </a:lvl3pPr>
            <a:lvl4pPr marL="1496964" algn="l" defTabSz="498988" rtl="0" eaLnBrk="1" latinLnBrk="0" hangingPunct="1">
              <a:defRPr sz="2000" kern="1200">
                <a:solidFill>
                  <a:schemeClr val="tx1"/>
                </a:solidFill>
                <a:latin typeface="+mn-lt"/>
                <a:ea typeface="+mn-ea"/>
                <a:cs typeface="+mn-cs"/>
              </a:defRPr>
            </a:lvl4pPr>
            <a:lvl5pPr marL="1995952" algn="l" defTabSz="498988" rtl="0" eaLnBrk="1" latinLnBrk="0" hangingPunct="1">
              <a:defRPr sz="2000" kern="1200">
                <a:solidFill>
                  <a:schemeClr val="tx1"/>
                </a:solidFill>
                <a:latin typeface="+mn-lt"/>
                <a:ea typeface="+mn-ea"/>
                <a:cs typeface="+mn-cs"/>
              </a:defRPr>
            </a:lvl5pPr>
            <a:lvl6pPr marL="2494940" algn="l" defTabSz="498988" rtl="0" eaLnBrk="1" latinLnBrk="0" hangingPunct="1">
              <a:defRPr sz="2000" kern="1200">
                <a:solidFill>
                  <a:schemeClr val="tx1"/>
                </a:solidFill>
                <a:latin typeface="+mn-lt"/>
                <a:ea typeface="+mn-ea"/>
                <a:cs typeface="+mn-cs"/>
              </a:defRPr>
            </a:lvl6pPr>
            <a:lvl7pPr marL="2993928" algn="l" defTabSz="498988" rtl="0" eaLnBrk="1" latinLnBrk="0" hangingPunct="1">
              <a:defRPr sz="2000" kern="1200">
                <a:solidFill>
                  <a:schemeClr val="tx1"/>
                </a:solidFill>
                <a:latin typeface="+mn-lt"/>
                <a:ea typeface="+mn-ea"/>
                <a:cs typeface="+mn-cs"/>
              </a:defRPr>
            </a:lvl7pPr>
            <a:lvl8pPr marL="3492917" algn="l" defTabSz="498988" rtl="0" eaLnBrk="1" latinLnBrk="0" hangingPunct="1">
              <a:defRPr sz="2000" kern="1200">
                <a:solidFill>
                  <a:schemeClr val="tx1"/>
                </a:solidFill>
                <a:latin typeface="+mn-lt"/>
                <a:ea typeface="+mn-ea"/>
                <a:cs typeface="+mn-cs"/>
              </a:defRPr>
            </a:lvl8pPr>
            <a:lvl9pPr marL="3991905" algn="l" defTabSz="498988" rtl="0" eaLnBrk="1" latinLnBrk="0" hangingPunct="1">
              <a:defRPr sz="2000" kern="1200">
                <a:solidFill>
                  <a:schemeClr val="tx1"/>
                </a:solidFill>
                <a:latin typeface="+mn-lt"/>
                <a:ea typeface="+mn-ea"/>
                <a:cs typeface="+mn-cs"/>
              </a:defRPr>
            </a:lvl9pPr>
          </a:lstStyle>
          <a:p>
            <a:pPr>
              <a:spcAft>
                <a:spcPts val="1200"/>
              </a:spcAft>
            </a:pPr>
            <a:r>
              <a:rPr sz="4400" b="1" dirty="0">
                <a:solidFill>
                  <a:srgbClr val="231F20"/>
                </a:solidFill>
                <a:latin typeface="Arial"/>
                <a:cs typeface="Arial"/>
              </a:rPr>
              <a:t>ABSTRACT</a:t>
            </a:r>
          </a:p>
          <a:p>
            <a:r>
              <a:rPr lang="en-US" sz="3200" dirty="0"/>
              <a:t>Nurse burnout represents one of the most significant challenges that affects the healthcare workforce. Burnout contributes to increased nurse turnover, decreased job satisfaction, and poorer patient outcomes. Healthcare organizations continue to experience workforce instability as emotional exhaustion and workplace stress increase among nurses.</a:t>
            </a:r>
          </a:p>
          <a:p>
            <a:endParaRPr lang="en-US" sz="3200" dirty="0"/>
          </a:p>
          <a:p>
            <a:r>
              <a:rPr lang="en-US" sz="3200"/>
              <a:t>An integrative </a:t>
            </a:r>
            <a:r>
              <a:rPr lang="en-US" sz="3200" dirty="0"/>
              <a:t>literature review examined evidence-based strategies that healthcare leaders can use to reduce burnout and improve nurse retention. Peer-reviewed research published between 2018 and 2024 was reviewed to identify organizational, psychological, and policy-level interventions associated with improved workforce stability.</a:t>
            </a:r>
          </a:p>
          <a:p>
            <a:endParaRPr lang="en-US" sz="3200" dirty="0"/>
          </a:p>
          <a:p>
            <a:r>
              <a:rPr lang="en-US" sz="3200" dirty="0"/>
              <a:t>Leadership style, staffing adequacy, workplace culture, and organizational support strongly influence nurse well-being and retention outcomes. These results highlight the importance of leadership engagement and systemic workplace reform to effectively address nurse burnout.</a:t>
            </a:r>
          </a:p>
          <a:p>
            <a:endParaRPr lang="en-US" sz="3200" spc="22" dirty="0">
              <a:solidFill>
                <a:srgbClr val="231F20"/>
              </a:solidFill>
              <a:latin typeface="Arial"/>
              <a:cs typeface="Arial"/>
            </a:endParaRPr>
          </a:p>
          <a:p>
            <a:pPr marR="11088">
              <a:lnSpc>
                <a:spcPts val="4000"/>
              </a:lnSpc>
              <a:spcAft>
                <a:spcPts val="1200"/>
              </a:spcAft>
            </a:pPr>
            <a:r>
              <a:rPr lang="en-US" sz="4400" b="1" spc="22" dirty="0">
                <a:solidFill>
                  <a:srgbClr val="231F20"/>
                </a:solidFill>
                <a:latin typeface="Arial"/>
                <a:cs typeface="Arial"/>
              </a:rPr>
              <a:t>INTRODUCTION</a:t>
            </a:r>
          </a:p>
          <a:p>
            <a:pPr marL="457200" indent="-457200">
              <a:buFont typeface="Arial" panose="020B0604020202020204" pitchFamily="34" charset="0"/>
              <a:buChar char="•"/>
            </a:pPr>
            <a:r>
              <a:rPr lang="en-US" sz="3200" dirty="0"/>
              <a:t>Burnout represents a major challenge for healthcare organizations and contributes to workforce shortages, reduced job satisfaction, and compromised patient outcomes </a:t>
            </a:r>
            <a:r>
              <a:rPr lang="da-DK" sz="3200" dirty="0"/>
              <a:t>(Shah et al., 2021; White et al., 2019)</a:t>
            </a:r>
            <a:r>
              <a:rPr lang="en-US" sz="3200" dirty="0"/>
              <a:t>. </a:t>
            </a:r>
          </a:p>
          <a:p>
            <a:pPr marL="457200" indent="-457200">
              <a:buFont typeface="Arial" panose="020B0604020202020204" pitchFamily="34" charset="0"/>
              <a:buChar char="•"/>
            </a:pPr>
            <a:r>
              <a:rPr lang="en-US" sz="3200" dirty="0"/>
              <a:t>Burnout is characterized by emotional exhaustion, depersonalization, and decreased professional accomplishment (Dall’Ora et al., 2020). </a:t>
            </a:r>
          </a:p>
          <a:p>
            <a:pPr marL="457200" indent="-457200">
              <a:buFont typeface="Arial" panose="020B0604020202020204" pitchFamily="34" charset="0"/>
              <a:buChar char="•"/>
            </a:pPr>
            <a:r>
              <a:rPr lang="en-US" sz="3200" dirty="0"/>
              <a:t>Nurses frequently experience burnout when workplace demands such as excessive workloads, inadequate staffing, and limited leadership support persist over time. These conditions contribute to high turnover rates and create significant financial and operational strain for healthcare organizations (Kelly et al., 2021).</a:t>
            </a:r>
          </a:p>
          <a:p>
            <a:endParaRPr lang="en-US" sz="3200" b="1" dirty="0"/>
          </a:p>
          <a:p>
            <a:r>
              <a:rPr lang="en-US" sz="4400" b="1" dirty="0"/>
              <a:t>OBJECTIVES</a:t>
            </a:r>
            <a:endParaRPr lang="en-US" sz="4400" dirty="0"/>
          </a:p>
          <a:p>
            <a:r>
              <a:rPr lang="en-US" sz="3200" dirty="0"/>
              <a:t>• Identify organizational factors that contribute to nurse burnout.</a:t>
            </a:r>
            <a:br>
              <a:rPr lang="en-US" sz="3200" dirty="0"/>
            </a:br>
            <a:r>
              <a:rPr lang="en-US" sz="3200" dirty="0"/>
              <a:t>• Evaluate interventions that reduce burnout and improve nurse retention.</a:t>
            </a:r>
            <a:br>
              <a:rPr lang="en-US" sz="3200" dirty="0"/>
            </a:br>
            <a:r>
              <a:rPr lang="en-US" sz="3200" dirty="0"/>
              <a:t>• Examine the role of leadership and workplace culture in workforce stability.</a:t>
            </a:r>
            <a:br>
              <a:rPr lang="en-US" sz="3200" dirty="0"/>
            </a:br>
            <a:r>
              <a:rPr lang="en-US" sz="3200" dirty="0"/>
              <a:t>• Identify gaps in current research related to nurse burnout and retention.</a:t>
            </a:r>
          </a:p>
        </p:txBody>
      </p:sp>
      <p:sp>
        <p:nvSpPr>
          <p:cNvPr id="14" name="object 140"/>
          <p:cNvSpPr/>
          <p:nvPr/>
        </p:nvSpPr>
        <p:spPr>
          <a:xfrm>
            <a:off x="11309348" y="6161710"/>
            <a:ext cx="0" cy="25379740"/>
          </a:xfrm>
          <a:custGeom>
            <a:avLst/>
            <a:gdLst/>
            <a:ahLst/>
            <a:cxnLst/>
            <a:rect l="l" t="t" r="r" b="b"/>
            <a:pathLst>
              <a:path h="11627485">
                <a:moveTo>
                  <a:pt x="0" y="0"/>
                </a:moveTo>
                <a:lnTo>
                  <a:pt x="0" y="11626894"/>
                </a:lnTo>
              </a:path>
            </a:pathLst>
          </a:custGeom>
          <a:ln w="5817">
            <a:solidFill>
              <a:srgbClr val="231F20"/>
            </a:solidFill>
          </a:ln>
        </p:spPr>
        <p:txBody>
          <a:bodyPr wrap="square" lIns="0" tIns="0" rIns="0" bIns="0" rtlCol="0"/>
          <a:lstStyle/>
          <a:p>
            <a:endParaRPr dirty="0"/>
          </a:p>
        </p:txBody>
      </p:sp>
      <p:sp>
        <p:nvSpPr>
          <p:cNvPr id="15" name="object 141"/>
          <p:cNvSpPr/>
          <p:nvPr/>
        </p:nvSpPr>
        <p:spPr>
          <a:xfrm>
            <a:off x="21939250" y="6161710"/>
            <a:ext cx="0" cy="25379740"/>
          </a:xfrm>
          <a:custGeom>
            <a:avLst/>
            <a:gdLst/>
            <a:ahLst/>
            <a:cxnLst/>
            <a:rect l="l" t="t" r="r" b="b"/>
            <a:pathLst>
              <a:path h="11627485">
                <a:moveTo>
                  <a:pt x="0" y="0"/>
                </a:moveTo>
                <a:lnTo>
                  <a:pt x="0" y="11626894"/>
                </a:lnTo>
              </a:path>
            </a:pathLst>
          </a:custGeom>
          <a:ln w="5817">
            <a:solidFill>
              <a:srgbClr val="231F20"/>
            </a:solidFill>
          </a:ln>
        </p:spPr>
        <p:txBody>
          <a:bodyPr wrap="square" lIns="0" tIns="0" rIns="0" bIns="0" rtlCol="0"/>
          <a:lstStyle/>
          <a:p>
            <a:endParaRPr dirty="0"/>
          </a:p>
        </p:txBody>
      </p:sp>
      <p:sp>
        <p:nvSpPr>
          <p:cNvPr id="16" name="object 142"/>
          <p:cNvSpPr/>
          <p:nvPr/>
        </p:nvSpPr>
        <p:spPr>
          <a:xfrm>
            <a:off x="32581850" y="6161710"/>
            <a:ext cx="0" cy="25379740"/>
          </a:xfrm>
          <a:custGeom>
            <a:avLst/>
            <a:gdLst/>
            <a:ahLst/>
            <a:cxnLst/>
            <a:rect l="l" t="t" r="r" b="b"/>
            <a:pathLst>
              <a:path h="11627485">
                <a:moveTo>
                  <a:pt x="0" y="0"/>
                </a:moveTo>
                <a:lnTo>
                  <a:pt x="0" y="11626894"/>
                </a:lnTo>
              </a:path>
            </a:pathLst>
          </a:custGeom>
          <a:ln w="5817">
            <a:solidFill>
              <a:srgbClr val="231F20"/>
            </a:solidFill>
          </a:ln>
        </p:spPr>
        <p:txBody>
          <a:bodyPr wrap="square" lIns="0" tIns="0" rIns="0" bIns="0" rtlCol="0"/>
          <a:lstStyle/>
          <a:p>
            <a:endParaRPr dirty="0"/>
          </a:p>
        </p:txBody>
      </p:sp>
      <p:sp>
        <p:nvSpPr>
          <p:cNvPr id="21" name="object 4"/>
          <p:cNvSpPr txBox="1"/>
          <p:nvPr/>
        </p:nvSpPr>
        <p:spPr>
          <a:xfrm>
            <a:off x="12098557" y="13770115"/>
            <a:ext cx="9253728" cy="7732961"/>
          </a:xfrm>
          <a:prstGeom prst="rect">
            <a:avLst/>
          </a:prstGeom>
        </p:spPr>
        <p:txBody>
          <a:bodyPr vert="horz" wrap="square" lIns="0" tIns="0" rIns="0" bIns="0" rtlCol="0" anchor="t" anchorCtr="0">
            <a:noAutofit/>
          </a:bodyPr>
          <a:lstStyle>
            <a:defPPr>
              <a:defRPr lang="en-US"/>
            </a:defPPr>
            <a:lvl1pPr marL="0" algn="l" defTabSz="498988" rtl="0" eaLnBrk="1" latinLnBrk="0" hangingPunct="1">
              <a:defRPr sz="2000" kern="1200">
                <a:solidFill>
                  <a:schemeClr val="tx1"/>
                </a:solidFill>
                <a:latin typeface="+mn-lt"/>
                <a:ea typeface="+mn-ea"/>
                <a:cs typeface="+mn-cs"/>
              </a:defRPr>
            </a:lvl1pPr>
            <a:lvl2pPr marL="498988" algn="l" defTabSz="498988" rtl="0" eaLnBrk="1" latinLnBrk="0" hangingPunct="1">
              <a:defRPr sz="2000" kern="1200">
                <a:solidFill>
                  <a:schemeClr val="tx1"/>
                </a:solidFill>
                <a:latin typeface="+mn-lt"/>
                <a:ea typeface="+mn-ea"/>
                <a:cs typeface="+mn-cs"/>
              </a:defRPr>
            </a:lvl2pPr>
            <a:lvl3pPr marL="997976" algn="l" defTabSz="498988" rtl="0" eaLnBrk="1" latinLnBrk="0" hangingPunct="1">
              <a:defRPr sz="2000" kern="1200">
                <a:solidFill>
                  <a:schemeClr val="tx1"/>
                </a:solidFill>
                <a:latin typeface="+mn-lt"/>
                <a:ea typeface="+mn-ea"/>
                <a:cs typeface="+mn-cs"/>
              </a:defRPr>
            </a:lvl3pPr>
            <a:lvl4pPr marL="1496964" algn="l" defTabSz="498988" rtl="0" eaLnBrk="1" latinLnBrk="0" hangingPunct="1">
              <a:defRPr sz="2000" kern="1200">
                <a:solidFill>
                  <a:schemeClr val="tx1"/>
                </a:solidFill>
                <a:latin typeface="+mn-lt"/>
                <a:ea typeface="+mn-ea"/>
                <a:cs typeface="+mn-cs"/>
              </a:defRPr>
            </a:lvl4pPr>
            <a:lvl5pPr marL="1995952" algn="l" defTabSz="498988" rtl="0" eaLnBrk="1" latinLnBrk="0" hangingPunct="1">
              <a:defRPr sz="2000" kern="1200">
                <a:solidFill>
                  <a:schemeClr val="tx1"/>
                </a:solidFill>
                <a:latin typeface="+mn-lt"/>
                <a:ea typeface="+mn-ea"/>
                <a:cs typeface="+mn-cs"/>
              </a:defRPr>
            </a:lvl5pPr>
            <a:lvl6pPr marL="2494940" algn="l" defTabSz="498988" rtl="0" eaLnBrk="1" latinLnBrk="0" hangingPunct="1">
              <a:defRPr sz="2000" kern="1200">
                <a:solidFill>
                  <a:schemeClr val="tx1"/>
                </a:solidFill>
                <a:latin typeface="+mn-lt"/>
                <a:ea typeface="+mn-ea"/>
                <a:cs typeface="+mn-cs"/>
              </a:defRPr>
            </a:lvl6pPr>
            <a:lvl7pPr marL="2993928" algn="l" defTabSz="498988" rtl="0" eaLnBrk="1" latinLnBrk="0" hangingPunct="1">
              <a:defRPr sz="2000" kern="1200">
                <a:solidFill>
                  <a:schemeClr val="tx1"/>
                </a:solidFill>
                <a:latin typeface="+mn-lt"/>
                <a:ea typeface="+mn-ea"/>
                <a:cs typeface="+mn-cs"/>
              </a:defRPr>
            </a:lvl7pPr>
            <a:lvl8pPr marL="3492917" algn="l" defTabSz="498988" rtl="0" eaLnBrk="1" latinLnBrk="0" hangingPunct="1">
              <a:defRPr sz="2000" kern="1200">
                <a:solidFill>
                  <a:schemeClr val="tx1"/>
                </a:solidFill>
                <a:latin typeface="+mn-lt"/>
                <a:ea typeface="+mn-ea"/>
                <a:cs typeface="+mn-cs"/>
              </a:defRPr>
            </a:lvl8pPr>
            <a:lvl9pPr marL="3991905" algn="l" defTabSz="498988" rtl="0" eaLnBrk="1" latinLnBrk="0" hangingPunct="1">
              <a:defRPr sz="2000" kern="1200">
                <a:solidFill>
                  <a:schemeClr val="tx1"/>
                </a:solidFill>
                <a:latin typeface="+mn-lt"/>
                <a:ea typeface="+mn-ea"/>
                <a:cs typeface="+mn-cs"/>
              </a:defRPr>
            </a:lvl9pPr>
          </a:lstStyle>
          <a:p>
            <a:pPr>
              <a:lnSpc>
                <a:spcPts val="4000"/>
              </a:lnSpc>
              <a:spcAft>
                <a:spcPts val="1200"/>
              </a:spcAft>
            </a:pPr>
            <a:r>
              <a:rPr lang="en-US" sz="4000" b="1" spc="22" dirty="0">
                <a:solidFill>
                  <a:srgbClr val="231F20"/>
                </a:solidFill>
                <a:latin typeface="Arial"/>
                <a:cs typeface="Arial"/>
              </a:rPr>
              <a:t>METHODS</a:t>
            </a:r>
          </a:p>
          <a:p>
            <a:r>
              <a:rPr lang="en-US" sz="2800" dirty="0"/>
              <a:t>Electronic databases searched included CINAHL Plus, PubMed, MEDLINE, Academic Search Premier, and PsycINFO. Search terms included nurse burnout, nurse retention, job satisfaction, staff turnover, resilience, leadership, and workplace wellness.</a:t>
            </a:r>
          </a:p>
          <a:p>
            <a:endParaRPr lang="en-US" sz="2800" dirty="0"/>
          </a:p>
          <a:p>
            <a:r>
              <a:rPr lang="en-US" sz="2800" dirty="0"/>
              <a:t>The initial database search identified 412 articles. After limiting results to peer-reviewed publications written in English between 2018 and 2024, 142 articles remained. Articles were screened for relevance, duplicates were removed, and full-text reviews were completed.</a:t>
            </a:r>
          </a:p>
          <a:p>
            <a:endParaRPr lang="en-US" sz="2800" dirty="0"/>
          </a:p>
          <a:p>
            <a:r>
              <a:rPr lang="en-US" sz="2800" dirty="0"/>
              <a:t>Twenty-seven studies met the final inclusion criteria and were analyzed. Studies were evaluated for study design, sample characteristics, intervention strategies, and outcomes related to nurse burnout and retention. Results were synthesized into thematic categories to identify patterns across the literature.</a:t>
            </a:r>
          </a:p>
        </p:txBody>
      </p:sp>
      <p:sp>
        <p:nvSpPr>
          <p:cNvPr id="28" name="object 4"/>
          <p:cNvSpPr txBox="1"/>
          <p:nvPr/>
        </p:nvSpPr>
        <p:spPr>
          <a:xfrm>
            <a:off x="22647434" y="6181345"/>
            <a:ext cx="9253728" cy="25876339"/>
          </a:xfrm>
          <a:prstGeom prst="rect">
            <a:avLst/>
          </a:prstGeom>
        </p:spPr>
        <p:txBody>
          <a:bodyPr vert="horz" wrap="square" lIns="0" tIns="0" rIns="0" bIns="0" rtlCol="0" anchor="t" anchorCtr="0">
            <a:noAutofit/>
          </a:bodyPr>
          <a:lstStyle>
            <a:defPPr>
              <a:defRPr lang="en-US"/>
            </a:defPPr>
            <a:lvl1pPr marL="0" algn="l" defTabSz="498988" rtl="0" eaLnBrk="1" latinLnBrk="0" hangingPunct="1">
              <a:defRPr sz="2000" kern="1200">
                <a:solidFill>
                  <a:schemeClr val="tx1"/>
                </a:solidFill>
                <a:latin typeface="+mn-lt"/>
                <a:ea typeface="+mn-ea"/>
                <a:cs typeface="+mn-cs"/>
              </a:defRPr>
            </a:lvl1pPr>
            <a:lvl2pPr marL="498988" algn="l" defTabSz="498988" rtl="0" eaLnBrk="1" latinLnBrk="0" hangingPunct="1">
              <a:defRPr sz="2000" kern="1200">
                <a:solidFill>
                  <a:schemeClr val="tx1"/>
                </a:solidFill>
                <a:latin typeface="+mn-lt"/>
                <a:ea typeface="+mn-ea"/>
                <a:cs typeface="+mn-cs"/>
              </a:defRPr>
            </a:lvl2pPr>
            <a:lvl3pPr marL="997976" algn="l" defTabSz="498988" rtl="0" eaLnBrk="1" latinLnBrk="0" hangingPunct="1">
              <a:defRPr sz="2000" kern="1200">
                <a:solidFill>
                  <a:schemeClr val="tx1"/>
                </a:solidFill>
                <a:latin typeface="+mn-lt"/>
                <a:ea typeface="+mn-ea"/>
                <a:cs typeface="+mn-cs"/>
              </a:defRPr>
            </a:lvl3pPr>
            <a:lvl4pPr marL="1496964" algn="l" defTabSz="498988" rtl="0" eaLnBrk="1" latinLnBrk="0" hangingPunct="1">
              <a:defRPr sz="2000" kern="1200">
                <a:solidFill>
                  <a:schemeClr val="tx1"/>
                </a:solidFill>
                <a:latin typeface="+mn-lt"/>
                <a:ea typeface="+mn-ea"/>
                <a:cs typeface="+mn-cs"/>
              </a:defRPr>
            </a:lvl4pPr>
            <a:lvl5pPr marL="1995952" algn="l" defTabSz="498988" rtl="0" eaLnBrk="1" latinLnBrk="0" hangingPunct="1">
              <a:defRPr sz="2000" kern="1200">
                <a:solidFill>
                  <a:schemeClr val="tx1"/>
                </a:solidFill>
                <a:latin typeface="+mn-lt"/>
                <a:ea typeface="+mn-ea"/>
                <a:cs typeface="+mn-cs"/>
              </a:defRPr>
            </a:lvl5pPr>
            <a:lvl6pPr marL="2494940" algn="l" defTabSz="498988" rtl="0" eaLnBrk="1" latinLnBrk="0" hangingPunct="1">
              <a:defRPr sz="2000" kern="1200">
                <a:solidFill>
                  <a:schemeClr val="tx1"/>
                </a:solidFill>
                <a:latin typeface="+mn-lt"/>
                <a:ea typeface="+mn-ea"/>
                <a:cs typeface="+mn-cs"/>
              </a:defRPr>
            </a:lvl6pPr>
            <a:lvl7pPr marL="2993928" algn="l" defTabSz="498988" rtl="0" eaLnBrk="1" latinLnBrk="0" hangingPunct="1">
              <a:defRPr sz="2000" kern="1200">
                <a:solidFill>
                  <a:schemeClr val="tx1"/>
                </a:solidFill>
                <a:latin typeface="+mn-lt"/>
                <a:ea typeface="+mn-ea"/>
                <a:cs typeface="+mn-cs"/>
              </a:defRPr>
            </a:lvl7pPr>
            <a:lvl8pPr marL="3492917" algn="l" defTabSz="498988" rtl="0" eaLnBrk="1" latinLnBrk="0" hangingPunct="1">
              <a:defRPr sz="2000" kern="1200">
                <a:solidFill>
                  <a:schemeClr val="tx1"/>
                </a:solidFill>
                <a:latin typeface="+mn-lt"/>
                <a:ea typeface="+mn-ea"/>
                <a:cs typeface="+mn-cs"/>
              </a:defRPr>
            </a:lvl8pPr>
            <a:lvl9pPr marL="3991905" algn="l" defTabSz="498988" rtl="0" eaLnBrk="1" latinLnBrk="0" hangingPunct="1">
              <a:defRPr sz="2000" kern="1200">
                <a:solidFill>
                  <a:schemeClr val="tx1"/>
                </a:solidFill>
                <a:latin typeface="+mn-lt"/>
                <a:ea typeface="+mn-ea"/>
                <a:cs typeface="+mn-cs"/>
              </a:defRPr>
            </a:lvl9pPr>
          </a:lstStyle>
          <a:p>
            <a:r>
              <a:rPr lang="en-US" sz="4000" b="1" dirty="0">
                <a:latin typeface="Arial" panose="020B0604020202020204" pitchFamily="34" charset="0"/>
                <a:cs typeface="Arial" panose="020B0604020202020204" pitchFamily="34" charset="0"/>
              </a:rPr>
              <a:t>RESULTS</a:t>
            </a:r>
          </a:p>
          <a:p>
            <a:endParaRPr lang="en-US" sz="4000" b="1" dirty="0">
              <a:latin typeface="Arial" panose="020B0604020202020204" pitchFamily="34" charset="0"/>
              <a:cs typeface="Arial" panose="020B0604020202020204" pitchFamily="34" charset="0"/>
            </a:endParaRPr>
          </a:p>
          <a:p>
            <a:endParaRPr lang="en-US" sz="4000" b="1" dirty="0">
              <a:latin typeface="Arial" panose="020B0604020202020204" pitchFamily="34" charset="0"/>
              <a:cs typeface="Arial" panose="020B0604020202020204" pitchFamily="34" charset="0"/>
            </a:endParaRPr>
          </a:p>
          <a:p>
            <a:endParaRPr lang="en-US" sz="4000" b="1" dirty="0">
              <a:latin typeface="Arial" panose="020B0604020202020204" pitchFamily="34" charset="0"/>
              <a:cs typeface="Arial" panose="020B0604020202020204" pitchFamily="34" charset="0"/>
            </a:endParaRPr>
          </a:p>
          <a:p>
            <a:endParaRPr lang="en-US" sz="4000" b="1" dirty="0">
              <a:latin typeface="Arial" panose="020B0604020202020204" pitchFamily="34" charset="0"/>
              <a:cs typeface="Arial" panose="020B0604020202020204" pitchFamily="34" charset="0"/>
            </a:endParaRPr>
          </a:p>
          <a:p>
            <a:endParaRPr lang="en-US" sz="4000" b="1" dirty="0">
              <a:latin typeface="Arial" panose="020B0604020202020204" pitchFamily="34" charset="0"/>
              <a:cs typeface="Arial" panose="020B0604020202020204" pitchFamily="34" charset="0"/>
            </a:endParaRPr>
          </a:p>
          <a:p>
            <a:endParaRPr lang="en-US" sz="4000" b="1" dirty="0">
              <a:latin typeface="Arial" panose="020B0604020202020204" pitchFamily="34" charset="0"/>
              <a:cs typeface="Arial" panose="020B0604020202020204" pitchFamily="34" charset="0"/>
            </a:endParaRPr>
          </a:p>
          <a:p>
            <a:endParaRPr lang="en-US" sz="4000" b="1" dirty="0">
              <a:latin typeface="Arial" panose="020B0604020202020204" pitchFamily="34" charset="0"/>
              <a:cs typeface="Arial" panose="020B0604020202020204" pitchFamily="34" charset="0"/>
            </a:endParaRPr>
          </a:p>
          <a:p>
            <a:endParaRPr lang="en-US" sz="4000" b="1" dirty="0">
              <a:latin typeface="Arial" panose="020B0604020202020204" pitchFamily="34" charset="0"/>
              <a:cs typeface="Arial" panose="020B0604020202020204" pitchFamily="34" charset="0"/>
            </a:endParaRPr>
          </a:p>
          <a:p>
            <a:endParaRPr lang="en-US" sz="4000" b="1" dirty="0">
              <a:latin typeface="Arial" panose="020B0604020202020204" pitchFamily="34" charset="0"/>
              <a:cs typeface="Arial" panose="020B0604020202020204" pitchFamily="34" charset="0"/>
            </a:endParaRPr>
          </a:p>
          <a:p>
            <a:endParaRPr lang="en-US" sz="4000" b="1" dirty="0">
              <a:latin typeface="Arial" panose="020B0604020202020204" pitchFamily="34" charset="0"/>
              <a:cs typeface="Arial" panose="020B0604020202020204" pitchFamily="34" charset="0"/>
            </a:endParaRPr>
          </a:p>
          <a:p>
            <a:endParaRPr lang="en-US" sz="4000" b="1" dirty="0">
              <a:latin typeface="Arial" panose="020B0604020202020204" pitchFamily="34" charset="0"/>
              <a:cs typeface="Arial" panose="020B0604020202020204" pitchFamily="34" charset="0"/>
            </a:endParaRPr>
          </a:p>
          <a:p>
            <a:endParaRPr lang="en-US" sz="4000" b="1" dirty="0">
              <a:latin typeface="Arial" panose="020B0604020202020204" pitchFamily="34" charset="0"/>
              <a:cs typeface="Arial" panose="020B0604020202020204" pitchFamily="34" charset="0"/>
            </a:endParaRPr>
          </a:p>
          <a:p>
            <a:endParaRPr lang="en-US" sz="4000" b="1" dirty="0">
              <a:latin typeface="Arial" panose="020B0604020202020204" pitchFamily="34" charset="0"/>
              <a:cs typeface="Arial" panose="020B0604020202020204" pitchFamily="34" charset="0"/>
            </a:endParaRPr>
          </a:p>
          <a:p>
            <a:endParaRPr lang="en-US" sz="3200" b="1" dirty="0"/>
          </a:p>
          <a:p>
            <a:r>
              <a:rPr lang="en-US" sz="3150" b="1" dirty="0"/>
              <a:t>Leadership-Driven Work Environments</a:t>
            </a:r>
            <a:br>
              <a:rPr lang="en-US" sz="3150" dirty="0"/>
            </a:br>
            <a:r>
              <a:rPr lang="en-US" sz="3150" dirty="0"/>
              <a:t>Transformational and authentic leadership styles were associated with higher nurse job satisfaction and lower turnover intention </a:t>
            </a:r>
            <a:r>
              <a:rPr lang="da-DK" sz="3150" dirty="0"/>
              <a:t>(Boamah et al., 2018; Kelly et al., 2021)</a:t>
            </a:r>
            <a:r>
              <a:rPr lang="en-US" sz="3150" dirty="0"/>
              <a:t>. Leadership support and shared governance structures contributed to stronger professional practice environments (Boamah et al., 2018).</a:t>
            </a:r>
          </a:p>
          <a:p>
            <a:endParaRPr lang="en-US" sz="3150" dirty="0"/>
          </a:p>
          <a:p>
            <a:r>
              <a:rPr lang="en-US" sz="3150" b="1" dirty="0"/>
              <a:t>Staffing, Workload, and Organizational Conditions</a:t>
            </a:r>
            <a:br>
              <a:rPr lang="en-US" sz="3150" dirty="0"/>
            </a:br>
            <a:r>
              <a:rPr lang="en-US" sz="3150" dirty="0"/>
              <a:t>High workloads and inadequate staffing levels were consistently associated with emotional exhaustion and burnout (Dall’Ora et al., 2020; Shah et al., 2021). Safe staffing policies and balanced workloads were identified as key organizational strategies to reduce nurse stress (Dall’Ora et al., 2020).</a:t>
            </a:r>
          </a:p>
          <a:p>
            <a:endParaRPr lang="en-US" sz="3150" dirty="0"/>
          </a:p>
          <a:p>
            <a:r>
              <a:rPr lang="en-US" sz="3150" b="1" dirty="0"/>
              <a:t>Resilience and Wellness Interventions</a:t>
            </a:r>
            <a:br>
              <a:rPr lang="en-US" sz="3150" dirty="0"/>
            </a:br>
            <a:r>
              <a:rPr lang="en-US" sz="3150" dirty="0"/>
              <a:t>Resilience education, mindfulness training, and stress-management programs demonstrated improvements in coping ability and reductions in burnout indicators among nurses (Pressley &amp; Garside, 2023).</a:t>
            </a:r>
          </a:p>
          <a:p>
            <a:endParaRPr lang="en-US" sz="3150" dirty="0"/>
          </a:p>
          <a:p>
            <a:r>
              <a:rPr lang="en-US" sz="3150" b="1" dirty="0"/>
              <a:t>Digital and e-Mental Health Solutions</a:t>
            </a:r>
            <a:br>
              <a:rPr lang="en-US" sz="3150" dirty="0"/>
            </a:br>
            <a:r>
              <a:rPr lang="en-US" sz="3150" dirty="0"/>
              <a:t>Technology-based interventions such as mobile applications and online mental health programs improved access to psychological support resources and reduced stress among healthcare professionals (Pressley &amp; Garside, 2023).</a:t>
            </a:r>
          </a:p>
          <a:p>
            <a:endParaRPr lang="en-US" sz="3150" b="1" dirty="0"/>
          </a:p>
          <a:p>
            <a:r>
              <a:rPr lang="en-US" sz="3150" b="1" dirty="0"/>
              <a:t>Policy and System-Level Strategies</a:t>
            </a:r>
            <a:br>
              <a:rPr lang="en-US" sz="3150" dirty="0"/>
            </a:br>
            <a:r>
              <a:rPr lang="en-US" sz="3150" dirty="0"/>
              <a:t>National initiatives and professional organization recommendations emphasized leadership accountability, psychological safety, and workforce investment as essential strategies to address burnout (U.S. Department of Health and Human Services, 2022).</a:t>
            </a:r>
          </a:p>
        </p:txBody>
      </p:sp>
      <p:sp>
        <p:nvSpPr>
          <p:cNvPr id="17" name="object 4"/>
          <p:cNvSpPr txBox="1"/>
          <p:nvPr/>
        </p:nvSpPr>
        <p:spPr>
          <a:xfrm>
            <a:off x="33333444" y="6181344"/>
            <a:ext cx="9253728" cy="16152183"/>
          </a:xfrm>
          <a:prstGeom prst="rect">
            <a:avLst/>
          </a:prstGeom>
        </p:spPr>
        <p:txBody>
          <a:bodyPr vert="horz" wrap="square" lIns="0" tIns="0" rIns="0" bIns="0" rtlCol="0" anchor="t" anchorCtr="0">
            <a:noAutofit/>
          </a:bodyPr>
          <a:lstStyle>
            <a:defPPr>
              <a:defRPr lang="en-US"/>
            </a:defPPr>
            <a:lvl1pPr marL="0" algn="l" defTabSz="498988" rtl="0" eaLnBrk="1" latinLnBrk="0" hangingPunct="1">
              <a:defRPr sz="2000" kern="1200">
                <a:solidFill>
                  <a:schemeClr val="tx1"/>
                </a:solidFill>
                <a:latin typeface="+mn-lt"/>
                <a:ea typeface="+mn-ea"/>
                <a:cs typeface="+mn-cs"/>
              </a:defRPr>
            </a:lvl1pPr>
            <a:lvl2pPr marL="498988" algn="l" defTabSz="498988" rtl="0" eaLnBrk="1" latinLnBrk="0" hangingPunct="1">
              <a:defRPr sz="2000" kern="1200">
                <a:solidFill>
                  <a:schemeClr val="tx1"/>
                </a:solidFill>
                <a:latin typeface="+mn-lt"/>
                <a:ea typeface="+mn-ea"/>
                <a:cs typeface="+mn-cs"/>
              </a:defRPr>
            </a:lvl2pPr>
            <a:lvl3pPr marL="997976" algn="l" defTabSz="498988" rtl="0" eaLnBrk="1" latinLnBrk="0" hangingPunct="1">
              <a:defRPr sz="2000" kern="1200">
                <a:solidFill>
                  <a:schemeClr val="tx1"/>
                </a:solidFill>
                <a:latin typeface="+mn-lt"/>
                <a:ea typeface="+mn-ea"/>
                <a:cs typeface="+mn-cs"/>
              </a:defRPr>
            </a:lvl3pPr>
            <a:lvl4pPr marL="1496964" algn="l" defTabSz="498988" rtl="0" eaLnBrk="1" latinLnBrk="0" hangingPunct="1">
              <a:defRPr sz="2000" kern="1200">
                <a:solidFill>
                  <a:schemeClr val="tx1"/>
                </a:solidFill>
                <a:latin typeface="+mn-lt"/>
                <a:ea typeface="+mn-ea"/>
                <a:cs typeface="+mn-cs"/>
              </a:defRPr>
            </a:lvl4pPr>
            <a:lvl5pPr marL="1995952" algn="l" defTabSz="498988" rtl="0" eaLnBrk="1" latinLnBrk="0" hangingPunct="1">
              <a:defRPr sz="2000" kern="1200">
                <a:solidFill>
                  <a:schemeClr val="tx1"/>
                </a:solidFill>
                <a:latin typeface="+mn-lt"/>
                <a:ea typeface="+mn-ea"/>
                <a:cs typeface="+mn-cs"/>
              </a:defRPr>
            </a:lvl5pPr>
            <a:lvl6pPr marL="2494940" algn="l" defTabSz="498988" rtl="0" eaLnBrk="1" latinLnBrk="0" hangingPunct="1">
              <a:defRPr sz="2000" kern="1200">
                <a:solidFill>
                  <a:schemeClr val="tx1"/>
                </a:solidFill>
                <a:latin typeface="+mn-lt"/>
                <a:ea typeface="+mn-ea"/>
                <a:cs typeface="+mn-cs"/>
              </a:defRPr>
            </a:lvl6pPr>
            <a:lvl7pPr marL="2993928" algn="l" defTabSz="498988" rtl="0" eaLnBrk="1" latinLnBrk="0" hangingPunct="1">
              <a:defRPr sz="2000" kern="1200">
                <a:solidFill>
                  <a:schemeClr val="tx1"/>
                </a:solidFill>
                <a:latin typeface="+mn-lt"/>
                <a:ea typeface="+mn-ea"/>
                <a:cs typeface="+mn-cs"/>
              </a:defRPr>
            </a:lvl7pPr>
            <a:lvl8pPr marL="3492917" algn="l" defTabSz="498988" rtl="0" eaLnBrk="1" latinLnBrk="0" hangingPunct="1">
              <a:defRPr sz="2000" kern="1200">
                <a:solidFill>
                  <a:schemeClr val="tx1"/>
                </a:solidFill>
                <a:latin typeface="+mn-lt"/>
                <a:ea typeface="+mn-ea"/>
                <a:cs typeface="+mn-cs"/>
              </a:defRPr>
            </a:lvl8pPr>
            <a:lvl9pPr marL="3991905" algn="l" defTabSz="498988" rtl="0" eaLnBrk="1" latinLnBrk="0" hangingPunct="1">
              <a:defRPr sz="2000" kern="1200">
                <a:solidFill>
                  <a:schemeClr val="tx1"/>
                </a:solidFill>
                <a:latin typeface="+mn-lt"/>
                <a:ea typeface="+mn-ea"/>
                <a:cs typeface="+mn-cs"/>
              </a:defRPr>
            </a:lvl9pPr>
          </a:lstStyle>
          <a:p>
            <a:pPr>
              <a:lnSpc>
                <a:spcPts val="4000"/>
              </a:lnSpc>
              <a:spcAft>
                <a:spcPts val="1200"/>
              </a:spcAft>
            </a:pPr>
            <a:r>
              <a:rPr lang="en-US" sz="4000" b="1" spc="22" dirty="0">
                <a:solidFill>
                  <a:srgbClr val="231F20"/>
                </a:solidFill>
                <a:latin typeface="Arial"/>
                <a:cs typeface="Arial"/>
              </a:rPr>
              <a:t>PRELIMINARY CONCLUSIONS</a:t>
            </a:r>
          </a:p>
          <a:p>
            <a:pPr marL="457200" indent="-457200">
              <a:buFont typeface="Arial" panose="020B0604020202020204" pitchFamily="34" charset="0"/>
              <a:buChar char="•"/>
            </a:pPr>
            <a:r>
              <a:rPr lang="en-US" sz="2800" dirty="0"/>
              <a:t>Nurse burnout primarily results from organizational conditions rather than individual coping deficits (Shah et al., 2021). Leadership behaviors, staffing adequacy, workplace culture, and professional support significantly influence nurse well-being and retention.</a:t>
            </a:r>
          </a:p>
          <a:p>
            <a:pPr marL="457200" indent="-457200">
              <a:buFont typeface="Arial" panose="020B0604020202020204" pitchFamily="34" charset="0"/>
              <a:buChar char="•"/>
            </a:pPr>
            <a:endParaRPr lang="en-US" sz="2800" dirty="0"/>
          </a:p>
          <a:p>
            <a:pPr marL="457200" indent="-457200">
              <a:buFont typeface="Arial" panose="020B0604020202020204" pitchFamily="34" charset="0"/>
              <a:buChar char="•"/>
            </a:pPr>
            <a:r>
              <a:rPr lang="en-US" sz="2800" dirty="0"/>
              <a:t>Burnout contributes to workforce instability, decreased job satisfaction, and compromised patient safety outcomes </a:t>
            </a:r>
            <a:r>
              <a:rPr lang="da-DK" sz="2800" dirty="0"/>
              <a:t>(Boamah et al., 2018; Kelly et al., 2021)</a:t>
            </a:r>
            <a:r>
              <a:rPr lang="en-US" sz="2800" dirty="0"/>
              <a:t>.</a:t>
            </a:r>
          </a:p>
          <a:p>
            <a:pPr marL="457200" indent="-457200">
              <a:buFont typeface="Arial" panose="020B0604020202020204" pitchFamily="34" charset="0"/>
              <a:buChar char="•"/>
            </a:pPr>
            <a:endParaRPr lang="en-US" sz="2800" dirty="0"/>
          </a:p>
          <a:p>
            <a:pPr marL="457200" indent="-457200">
              <a:buFont typeface="Arial" panose="020B0604020202020204" pitchFamily="34" charset="0"/>
              <a:buChar char="•"/>
            </a:pPr>
            <a:r>
              <a:rPr lang="en-US" sz="2800" dirty="0"/>
              <a:t>Healthcare organizations that provide supportive leadership, adequate staffing, and strong professional practice environments demonstrate improved retention outcomes </a:t>
            </a:r>
            <a:r>
              <a:rPr lang="da-DK" sz="2800" dirty="0"/>
              <a:t>(Boamah et al., 2018; Kelly et al., 2021)</a:t>
            </a:r>
            <a:r>
              <a:rPr lang="en-US" sz="2800" dirty="0"/>
              <a:t>.</a:t>
            </a:r>
          </a:p>
          <a:p>
            <a:endParaRPr lang="en-US" sz="3200" dirty="0"/>
          </a:p>
          <a:p>
            <a:r>
              <a:rPr lang="en-US" sz="4000" b="1" dirty="0"/>
              <a:t>PRELIMINARY RECOMMENDATIONS</a:t>
            </a:r>
          </a:p>
          <a:p>
            <a:pPr marL="457200" indent="-457200">
              <a:buFont typeface="Arial" panose="020B0604020202020204" pitchFamily="34" charset="0"/>
              <a:buChar char="•"/>
            </a:pPr>
            <a:r>
              <a:rPr lang="en-US" sz="2800" dirty="0"/>
              <a:t>Implement comprehensive strategies that address both organizational demands and workforce support systems </a:t>
            </a:r>
            <a:r>
              <a:rPr lang="da-DK" sz="2800" dirty="0"/>
              <a:t>(Kelly et al., 2021; Shah et al., 2021)</a:t>
            </a:r>
            <a:r>
              <a:rPr lang="en-US" sz="2800" dirty="0"/>
              <a:t>. </a:t>
            </a:r>
          </a:p>
          <a:p>
            <a:pPr marL="457200" indent="-457200">
              <a:buFont typeface="Arial" panose="020B0604020202020204" pitchFamily="34" charset="0"/>
              <a:buChar char="•"/>
            </a:pPr>
            <a:r>
              <a:rPr lang="en-US" sz="2800" dirty="0"/>
              <a:t>Develop transformational leadership skills among nurse managers (Boamah et al., 2018).</a:t>
            </a:r>
          </a:p>
          <a:p>
            <a:pPr marL="457200" indent="-457200">
              <a:buFont typeface="Arial" panose="020B0604020202020204" pitchFamily="34" charset="0"/>
              <a:buChar char="•"/>
            </a:pPr>
            <a:r>
              <a:rPr lang="en-US" sz="2800" dirty="0"/>
              <a:t>Implement safe staffing policies and balanced workloads (Dall’Ora et al., 2020).</a:t>
            </a:r>
          </a:p>
          <a:p>
            <a:pPr marL="457200" indent="-457200">
              <a:buFont typeface="Arial" panose="020B0604020202020204" pitchFamily="34" charset="0"/>
              <a:buChar char="•"/>
            </a:pPr>
            <a:r>
              <a:rPr lang="en-US" sz="2800" dirty="0"/>
              <a:t>Expand workplace wellness and resilience programs (Pressley &amp; Garside, 2023).</a:t>
            </a:r>
          </a:p>
          <a:p>
            <a:pPr marL="457200" indent="-457200">
              <a:buFont typeface="Arial" panose="020B0604020202020204" pitchFamily="34" charset="0"/>
              <a:buChar char="•"/>
            </a:pPr>
            <a:r>
              <a:rPr lang="en-US" sz="2800" dirty="0"/>
              <a:t>Integrate digital mental health resources for staff (Pressley &amp; Garside, 2023).</a:t>
            </a:r>
          </a:p>
          <a:p>
            <a:pPr marL="457200" indent="-457200">
              <a:buFont typeface="Arial" panose="020B0604020202020204" pitchFamily="34" charset="0"/>
              <a:buChar char="•"/>
            </a:pPr>
            <a:r>
              <a:rPr lang="en-US" sz="2800" dirty="0"/>
              <a:t>Support national and organizational policy initiatives that prioritize workforce well-being (U.S. Department of Health and Human Services, 2022).</a:t>
            </a:r>
          </a:p>
          <a:p>
            <a:pPr marL="457200" indent="-457200">
              <a:buFont typeface="Arial" panose="020B0604020202020204" pitchFamily="34" charset="0"/>
              <a:buChar char="•"/>
            </a:pPr>
            <a:r>
              <a:rPr lang="en-US" sz="2800" dirty="0"/>
              <a:t>Sustain leadership engagement and organizational commitment to address nurse burnout and promote long-term workforce stability (Kelly et al., 2021; U.S. Department of Health and Human Services, 2022).</a:t>
            </a:r>
          </a:p>
        </p:txBody>
      </p:sp>
      <p:sp>
        <p:nvSpPr>
          <p:cNvPr id="31" name="object 4"/>
          <p:cNvSpPr txBox="1"/>
          <p:nvPr/>
        </p:nvSpPr>
        <p:spPr>
          <a:xfrm>
            <a:off x="33333444" y="22529800"/>
            <a:ext cx="9253728" cy="9571132"/>
          </a:xfrm>
          <a:prstGeom prst="rect">
            <a:avLst/>
          </a:prstGeom>
        </p:spPr>
        <p:txBody>
          <a:bodyPr vert="horz" wrap="square" lIns="0" tIns="0" rIns="0" bIns="0" rtlCol="0" anchor="t" anchorCtr="0">
            <a:noAutofit/>
          </a:bodyPr>
          <a:lstStyle>
            <a:defPPr>
              <a:defRPr lang="en-US"/>
            </a:defPPr>
            <a:lvl1pPr marL="0" algn="l" defTabSz="498988" rtl="0" eaLnBrk="1" latinLnBrk="0" hangingPunct="1">
              <a:defRPr sz="2000" kern="1200">
                <a:solidFill>
                  <a:schemeClr val="tx1"/>
                </a:solidFill>
                <a:latin typeface="+mn-lt"/>
                <a:ea typeface="+mn-ea"/>
                <a:cs typeface="+mn-cs"/>
              </a:defRPr>
            </a:lvl1pPr>
            <a:lvl2pPr marL="498988" algn="l" defTabSz="498988" rtl="0" eaLnBrk="1" latinLnBrk="0" hangingPunct="1">
              <a:defRPr sz="2000" kern="1200">
                <a:solidFill>
                  <a:schemeClr val="tx1"/>
                </a:solidFill>
                <a:latin typeface="+mn-lt"/>
                <a:ea typeface="+mn-ea"/>
                <a:cs typeface="+mn-cs"/>
              </a:defRPr>
            </a:lvl2pPr>
            <a:lvl3pPr marL="997976" algn="l" defTabSz="498988" rtl="0" eaLnBrk="1" latinLnBrk="0" hangingPunct="1">
              <a:defRPr sz="2000" kern="1200">
                <a:solidFill>
                  <a:schemeClr val="tx1"/>
                </a:solidFill>
                <a:latin typeface="+mn-lt"/>
                <a:ea typeface="+mn-ea"/>
                <a:cs typeface="+mn-cs"/>
              </a:defRPr>
            </a:lvl3pPr>
            <a:lvl4pPr marL="1496964" algn="l" defTabSz="498988" rtl="0" eaLnBrk="1" latinLnBrk="0" hangingPunct="1">
              <a:defRPr sz="2000" kern="1200">
                <a:solidFill>
                  <a:schemeClr val="tx1"/>
                </a:solidFill>
                <a:latin typeface="+mn-lt"/>
                <a:ea typeface="+mn-ea"/>
                <a:cs typeface="+mn-cs"/>
              </a:defRPr>
            </a:lvl4pPr>
            <a:lvl5pPr marL="1995952" algn="l" defTabSz="498988" rtl="0" eaLnBrk="1" latinLnBrk="0" hangingPunct="1">
              <a:defRPr sz="2000" kern="1200">
                <a:solidFill>
                  <a:schemeClr val="tx1"/>
                </a:solidFill>
                <a:latin typeface="+mn-lt"/>
                <a:ea typeface="+mn-ea"/>
                <a:cs typeface="+mn-cs"/>
              </a:defRPr>
            </a:lvl5pPr>
            <a:lvl6pPr marL="2494940" algn="l" defTabSz="498988" rtl="0" eaLnBrk="1" latinLnBrk="0" hangingPunct="1">
              <a:defRPr sz="2000" kern="1200">
                <a:solidFill>
                  <a:schemeClr val="tx1"/>
                </a:solidFill>
                <a:latin typeface="+mn-lt"/>
                <a:ea typeface="+mn-ea"/>
                <a:cs typeface="+mn-cs"/>
              </a:defRPr>
            </a:lvl6pPr>
            <a:lvl7pPr marL="2993928" algn="l" defTabSz="498988" rtl="0" eaLnBrk="1" latinLnBrk="0" hangingPunct="1">
              <a:defRPr sz="2000" kern="1200">
                <a:solidFill>
                  <a:schemeClr val="tx1"/>
                </a:solidFill>
                <a:latin typeface="+mn-lt"/>
                <a:ea typeface="+mn-ea"/>
                <a:cs typeface="+mn-cs"/>
              </a:defRPr>
            </a:lvl7pPr>
            <a:lvl8pPr marL="3492917" algn="l" defTabSz="498988" rtl="0" eaLnBrk="1" latinLnBrk="0" hangingPunct="1">
              <a:defRPr sz="2000" kern="1200">
                <a:solidFill>
                  <a:schemeClr val="tx1"/>
                </a:solidFill>
                <a:latin typeface="+mn-lt"/>
                <a:ea typeface="+mn-ea"/>
                <a:cs typeface="+mn-cs"/>
              </a:defRPr>
            </a:lvl8pPr>
            <a:lvl9pPr marL="3991905" algn="l" defTabSz="498988" rtl="0" eaLnBrk="1" latinLnBrk="0" hangingPunct="1">
              <a:defRPr sz="2000" kern="1200">
                <a:solidFill>
                  <a:schemeClr val="tx1"/>
                </a:solidFill>
                <a:latin typeface="+mn-lt"/>
                <a:ea typeface="+mn-ea"/>
                <a:cs typeface="+mn-cs"/>
              </a:defRPr>
            </a:lvl9pPr>
          </a:lstStyle>
          <a:p>
            <a:pPr>
              <a:spcAft>
                <a:spcPts val="1000"/>
              </a:spcAft>
            </a:pPr>
            <a:r>
              <a:rPr lang="en-US" sz="2800" b="1" dirty="0">
                <a:solidFill>
                  <a:srgbClr val="000000"/>
                </a:solidFill>
                <a:latin typeface="Arial"/>
                <a:cs typeface="Arial"/>
              </a:rPr>
              <a:t>REFERENCES</a:t>
            </a:r>
          </a:p>
          <a:p>
            <a:pPr marL="457200" indent="-457200">
              <a:buFont typeface="+mj-lt"/>
              <a:buAutoNum type="arabicPeriod"/>
            </a:pPr>
            <a:r>
              <a:rPr lang="en-US" sz="2400" dirty="0"/>
              <a:t>Boamah, S. A., Spence Laschinger, H. K., Wong, C., &amp; Clarke, S. (2018). Effect of transformational leadership on job satisfaction and patient safety outcomes. </a:t>
            </a:r>
            <a:r>
              <a:rPr lang="en-US" sz="2400" i="1" dirty="0"/>
              <a:t>Nursing Outlook, 66</a:t>
            </a:r>
            <a:r>
              <a:rPr lang="en-US" sz="2400" dirty="0"/>
              <a:t>(2), 180–189. </a:t>
            </a:r>
            <a:r>
              <a:rPr lang="en-US" u="sng" dirty="0">
                <a:hlinkClick r:id="rId5"/>
              </a:rPr>
              <a:t>https://doi.org/10.1016/j.outlook.2017.10.004</a:t>
            </a:r>
            <a:endParaRPr lang="en-US" sz="2400" dirty="0"/>
          </a:p>
          <a:p>
            <a:pPr marL="457200" indent="-457200">
              <a:buFont typeface="+mj-lt"/>
              <a:buAutoNum type="arabicPeriod"/>
            </a:pPr>
            <a:r>
              <a:rPr lang="en-US" sz="2400" dirty="0"/>
              <a:t>Dall’Ora, C., Ball, J., Reinius, M., &amp; Griffiths, P. (2020). Burnout in nursing: A theoretical review. </a:t>
            </a:r>
            <a:r>
              <a:rPr lang="en-US" sz="2400" i="1" dirty="0"/>
              <a:t>Human Resources for Health, 18</a:t>
            </a:r>
            <a:r>
              <a:rPr lang="en-US" sz="2400" dirty="0"/>
              <a:t>, 41. </a:t>
            </a:r>
            <a:r>
              <a:rPr lang="en-US" u="sng" dirty="0">
                <a:hlinkClick r:id="rId6"/>
              </a:rPr>
              <a:t>https://doi.org/10.1186/s12960-020-00469-9</a:t>
            </a:r>
            <a:endParaRPr lang="en-US" sz="2400" dirty="0"/>
          </a:p>
          <a:p>
            <a:pPr marL="457200" indent="-457200">
              <a:buFont typeface="+mj-lt"/>
              <a:buAutoNum type="arabicPeriod"/>
            </a:pPr>
            <a:r>
              <a:rPr lang="en-US" sz="2400" dirty="0"/>
              <a:t>Kelly, L. A., Gee, P. M., &amp; Butler, R. J. (2021). Impact of nurse burnout on organizational and position turnover. </a:t>
            </a:r>
            <a:r>
              <a:rPr lang="en-US" sz="2400" i="1" dirty="0"/>
              <a:t>Nursing Outlook, 69</a:t>
            </a:r>
            <a:r>
              <a:rPr lang="en-US" sz="2400" dirty="0"/>
              <a:t>(1), 96–102. </a:t>
            </a:r>
            <a:r>
              <a:rPr lang="en-US" u="sng" dirty="0">
                <a:hlinkClick r:id="rId7"/>
              </a:rPr>
              <a:t>https://doi.org/10.1016/j.outlook.2020.06.008</a:t>
            </a:r>
            <a:endParaRPr lang="en-US" sz="2400" dirty="0"/>
          </a:p>
          <a:p>
            <a:pPr marL="457200" indent="-457200">
              <a:buFont typeface="+mj-lt"/>
              <a:buAutoNum type="arabicPeriod"/>
            </a:pPr>
            <a:r>
              <a:rPr lang="en-US" sz="2400" dirty="0"/>
              <a:t>Pressley, C., &amp; Garside, J. (2023). Safeguarding the retention of nurses: A systematic review on determinants of nurses’ intentions to stay. </a:t>
            </a:r>
            <a:r>
              <a:rPr lang="en-US" sz="2400" i="1" dirty="0"/>
              <a:t>Nursing Open, 10</a:t>
            </a:r>
            <a:r>
              <a:rPr lang="en-US" sz="2400" dirty="0"/>
              <a:t>(5), 2842–2858. </a:t>
            </a:r>
            <a:r>
              <a:rPr lang="en-US" u="sng" dirty="0">
                <a:hlinkClick r:id="rId8"/>
              </a:rPr>
              <a:t>https://doi.org/10.1002/nop2.1588</a:t>
            </a:r>
            <a:endParaRPr lang="en-US" sz="2400" dirty="0"/>
          </a:p>
          <a:p>
            <a:pPr marL="457200" indent="-457200">
              <a:buFont typeface="+mj-lt"/>
              <a:buAutoNum type="arabicPeriod"/>
            </a:pPr>
            <a:r>
              <a:rPr lang="en-US" sz="2400" dirty="0"/>
              <a:t>Shah, M. K., Gandrakota, N., Cimiotti, J. P., Ghose, N., Moore, M., &amp; Ali, M. K. (2021). Prevalence of and factors associated with nurse burnout in the United States. </a:t>
            </a:r>
            <a:r>
              <a:rPr lang="en-US" sz="2400" i="1" dirty="0"/>
              <a:t>JAMA Network Open, 4</a:t>
            </a:r>
            <a:r>
              <a:rPr lang="en-US" sz="2400" dirty="0"/>
              <a:t>(2), e2036469. </a:t>
            </a:r>
            <a:r>
              <a:rPr lang="en-US" u="sng" dirty="0">
                <a:hlinkClick r:id="rId9"/>
              </a:rPr>
              <a:t>https://doi.org/10.1001/jamanetworkopen.2020.36469</a:t>
            </a:r>
            <a:endParaRPr lang="en-US" sz="2400" dirty="0"/>
          </a:p>
          <a:p>
            <a:pPr marL="457200" indent="-457200">
              <a:buFont typeface="+mj-lt"/>
              <a:buAutoNum type="arabicPeriod"/>
            </a:pPr>
            <a:r>
              <a:rPr lang="en-US" sz="2400" dirty="0"/>
              <a:t>U.S. Department of Health and Human Services. (2022). </a:t>
            </a:r>
            <a:r>
              <a:rPr lang="en-US" sz="2400" i="1" dirty="0"/>
              <a:t>Addressing health worker burnout: The U.S. Surgeon General’s advisory on building a thriving health workforce. </a:t>
            </a:r>
            <a:r>
              <a:rPr lang="en-US" u="sng" dirty="0">
                <a:hlinkClick r:id="rId10"/>
              </a:rPr>
              <a:t>https://www.hhs.gov/sites/default/files/health-worker-wellbeing-advisory.pdf</a:t>
            </a:r>
            <a:endParaRPr lang="en-US" sz="2400" i="1" dirty="0"/>
          </a:p>
          <a:p>
            <a:pPr marL="457200" indent="-457200">
              <a:buFont typeface="+mj-lt"/>
              <a:buAutoNum type="arabicPeriod"/>
            </a:pPr>
            <a:r>
              <a:rPr lang="en-US" sz="2400" dirty="0"/>
              <a:t>White, E. M., Aiken, L. H., &amp; McHugh, M. D. (2019). Registered nurse burnout, job dissatisfaction, and missed care in nursing homes. </a:t>
            </a:r>
            <a:r>
              <a:rPr lang="en-US" sz="2400" i="1" dirty="0"/>
              <a:t>Journal of the American Geriatrics Society, 67</a:t>
            </a:r>
            <a:r>
              <a:rPr lang="en-US" sz="2400" dirty="0"/>
              <a:t>(10), 2065–2071. </a:t>
            </a:r>
            <a:r>
              <a:rPr lang="en-US" u="sng" dirty="0">
                <a:hlinkClick r:id="rId11"/>
              </a:rPr>
              <a:t>https://doi.org/10.1111/jgs.16051</a:t>
            </a:r>
            <a:endParaRPr lang="en-US" sz="2400" dirty="0"/>
          </a:p>
          <a:p>
            <a:pPr>
              <a:spcAft>
                <a:spcPts val="1000"/>
              </a:spcAft>
            </a:pPr>
            <a:endParaRPr lang="en-US" sz="1800" i="1" dirty="0">
              <a:solidFill>
                <a:srgbClr val="000000"/>
              </a:solidFill>
              <a:latin typeface="Arial"/>
              <a:cs typeface="Arial"/>
            </a:endParaRPr>
          </a:p>
        </p:txBody>
      </p:sp>
      <p:sp>
        <p:nvSpPr>
          <p:cNvPr id="8" name="TextBox 7">
            <a:extLst>
              <a:ext uri="{FF2B5EF4-FFF2-40B4-BE49-F238E27FC236}">
                <a16:creationId xmlns:a16="http://schemas.microsoft.com/office/drawing/2014/main" id="{6B63800B-A1A8-AD02-DF41-895B3E3A73D1}"/>
              </a:ext>
            </a:extLst>
          </p:cNvPr>
          <p:cNvSpPr txBox="1"/>
          <p:nvPr/>
        </p:nvSpPr>
        <p:spPr>
          <a:xfrm>
            <a:off x="11598882" y="30515039"/>
            <a:ext cx="9529310" cy="1569660"/>
          </a:xfrm>
          <a:prstGeom prst="rect">
            <a:avLst/>
          </a:prstGeom>
          <a:noFill/>
        </p:spPr>
        <p:txBody>
          <a:bodyPr wrap="square" rtlCol="0">
            <a:spAutoFit/>
          </a:bodyPr>
          <a:lstStyle/>
          <a:p>
            <a:endParaRPr lang="en-US" sz="3200" dirty="0"/>
          </a:p>
          <a:p>
            <a:r>
              <a:rPr lang="en-US" sz="3200" dirty="0"/>
              <a:t>Figure. PRISMA flow diagram illustrating the literature search and article selection process.</a:t>
            </a:r>
          </a:p>
        </p:txBody>
      </p:sp>
      <p:pic>
        <p:nvPicPr>
          <p:cNvPr id="11" name="Picture 10">
            <a:extLst>
              <a:ext uri="{FF2B5EF4-FFF2-40B4-BE49-F238E27FC236}">
                <a16:creationId xmlns:a16="http://schemas.microsoft.com/office/drawing/2014/main" id="{AD9FA8E8-E499-8070-FF58-7457A2CE0767}"/>
              </a:ext>
            </a:extLst>
          </p:cNvPr>
          <p:cNvPicPr>
            <a:picLocks noChangeAspect="1"/>
          </p:cNvPicPr>
          <p:nvPr/>
        </p:nvPicPr>
        <p:blipFill>
          <a:blip r:embed="rId12"/>
          <a:stretch>
            <a:fillRect/>
          </a:stretch>
        </p:blipFill>
        <p:spPr>
          <a:xfrm>
            <a:off x="11383271" y="6212960"/>
            <a:ext cx="9123697" cy="5301650"/>
          </a:xfrm>
          <a:prstGeom prst="rect">
            <a:avLst/>
          </a:prstGeom>
        </p:spPr>
      </p:pic>
      <p:sp>
        <p:nvSpPr>
          <p:cNvPr id="12" name="TextBox 11">
            <a:extLst>
              <a:ext uri="{FF2B5EF4-FFF2-40B4-BE49-F238E27FC236}">
                <a16:creationId xmlns:a16="http://schemas.microsoft.com/office/drawing/2014/main" id="{0176CE4D-05D5-02B5-0113-280400301CD9}"/>
              </a:ext>
            </a:extLst>
          </p:cNvPr>
          <p:cNvSpPr txBox="1"/>
          <p:nvPr/>
        </p:nvSpPr>
        <p:spPr>
          <a:xfrm flipH="1">
            <a:off x="12098557" y="11467237"/>
            <a:ext cx="9175720" cy="2062103"/>
          </a:xfrm>
          <a:prstGeom prst="rect">
            <a:avLst/>
          </a:prstGeom>
          <a:noFill/>
        </p:spPr>
        <p:txBody>
          <a:bodyPr wrap="square" rtlCol="0">
            <a:spAutoFit/>
          </a:bodyPr>
          <a:lstStyle/>
          <a:p>
            <a:r>
              <a:rPr lang="en-US" sz="3200" dirty="0"/>
              <a:t>Organizational conditions such as workload, staffing, leadership support, and workplace culture represent the primary contributors to nurse burnout identified in the literature.</a:t>
            </a:r>
          </a:p>
        </p:txBody>
      </p:sp>
      <p:pic>
        <p:nvPicPr>
          <p:cNvPr id="2" name="Picture 1">
            <a:extLst>
              <a:ext uri="{FF2B5EF4-FFF2-40B4-BE49-F238E27FC236}">
                <a16:creationId xmlns:a16="http://schemas.microsoft.com/office/drawing/2014/main" id="{DD10E417-BA28-4CFA-DDA7-DE0C9C855702}"/>
              </a:ext>
            </a:extLst>
          </p:cNvPr>
          <p:cNvPicPr>
            <a:picLocks noChangeAspect="1"/>
          </p:cNvPicPr>
          <p:nvPr/>
        </p:nvPicPr>
        <p:blipFill>
          <a:blip r:embed="rId13"/>
          <a:stretch>
            <a:fillRect/>
          </a:stretch>
        </p:blipFill>
        <p:spPr>
          <a:xfrm>
            <a:off x="22103878" y="6740239"/>
            <a:ext cx="10262362" cy="8148732"/>
          </a:xfrm>
          <a:prstGeom prst="rect">
            <a:avLst/>
          </a:prstGeom>
        </p:spPr>
      </p:pic>
      <p:graphicFrame>
        <p:nvGraphicFramePr>
          <p:cNvPr id="3" name="Diagram 2">
            <a:extLst>
              <a:ext uri="{FF2B5EF4-FFF2-40B4-BE49-F238E27FC236}">
                <a16:creationId xmlns:a16="http://schemas.microsoft.com/office/drawing/2014/main" id="{FFE2BAFB-8B70-EDB3-F3E2-9403E2403487}"/>
              </a:ext>
            </a:extLst>
          </p:cNvPr>
          <p:cNvGraphicFramePr/>
          <p:nvPr>
            <p:extLst>
              <p:ext uri="{D42A27DB-BD31-4B8C-83A1-F6EECF244321}">
                <p14:modId xmlns:p14="http://schemas.microsoft.com/office/powerpoint/2010/main" val="2353152085"/>
              </p:ext>
            </p:extLst>
          </p:nvPr>
        </p:nvGraphicFramePr>
        <p:xfrm>
          <a:off x="11750895" y="21498513"/>
          <a:ext cx="9920847" cy="9313996"/>
        </p:xfrm>
        <a:graphic>
          <a:graphicData uri="http://schemas.openxmlformats.org/drawingml/2006/diagram">
            <dgm:relIds xmlns:dgm="http://schemas.openxmlformats.org/drawingml/2006/diagram" xmlns:r="http://schemas.openxmlformats.org/officeDocument/2006/relationships" r:dm="rId14" r:lo="rId15" r:qs="rId16" r:cs="rId17"/>
          </a:graphicData>
        </a:graphic>
      </p:graphicFrame>
    </p:spTree>
    <p:extLst>
      <p:ext uri="{BB962C8B-B14F-4D97-AF65-F5344CB8AC3E}">
        <p14:creationId xmlns:p14="http://schemas.microsoft.com/office/powerpoint/2010/main" val="100722414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A4F00AF83DCA604EA35A9588C58BF52F" ma:contentTypeVersion="12" ma:contentTypeDescription="Create a new document." ma:contentTypeScope="" ma:versionID="b4d4d0479e09f0d8d62b1a10033de0a9">
  <xsd:schema xmlns:xsd="http://www.w3.org/2001/XMLSchema" xmlns:xs="http://www.w3.org/2001/XMLSchema" xmlns:p="http://schemas.microsoft.com/office/2006/metadata/properties" xmlns:ns2="d4ab2ec3-2a52-47f9-9a11-c025a7a01941" xmlns:ns3="710a3416-c9ec-433a-8ee9-a9af64f7785e" targetNamespace="http://schemas.microsoft.com/office/2006/metadata/properties" ma:root="true" ma:fieldsID="929a06ee0f7841c76656f6a123def511" ns2:_="" ns3:_="">
    <xsd:import namespace="d4ab2ec3-2a52-47f9-9a11-c025a7a01941"/>
    <xsd:import namespace="710a3416-c9ec-433a-8ee9-a9af64f7785e"/>
    <xsd:element name="properties">
      <xsd:complexType>
        <xsd:sequence>
          <xsd:element name="documentManagement">
            <xsd:complexType>
              <xsd:all>
                <xsd:element ref="ns2:ReferenceId" minOccurs="0"/>
                <xsd:element ref="ns2:MediaServiceMetadata" minOccurs="0"/>
                <xsd:element ref="ns2:MediaServiceFastMetadata" minOccurs="0"/>
                <xsd:element ref="ns2:MediaServiceObjectDetectorVersions" minOccurs="0"/>
                <xsd:element ref="ns2:MediaServiceSearchProperties" minOccurs="0"/>
                <xsd:element ref="ns2:lcf76f155ced4ddcb4097134ff3c332f" minOccurs="0"/>
                <xsd:element ref="ns3:TaxCatchAll" minOccurs="0"/>
                <xsd:element ref="ns2:MediaServiceDateTaken" minOccurs="0"/>
                <xsd:element ref="ns2:MediaServiceOCR"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4ab2ec3-2a52-47f9-9a11-c025a7a01941" elementFormDefault="qualified">
    <xsd:import namespace="http://schemas.microsoft.com/office/2006/documentManagement/types"/>
    <xsd:import namespace="http://schemas.microsoft.com/office/infopath/2007/PartnerControls"/>
    <xsd:element name="ReferenceId" ma:index="8" nillable="true" ma:displayName="ReferenceId" ma:indexed="true" ma:internalName="ReferenceId">
      <xsd:simpleType>
        <xsd:restriction base="dms:Text"/>
      </xsd:simpleType>
    </xsd:element>
    <xsd:element name="MediaServiceMetadata" ma:index="9" nillable="true" ma:displayName="MediaServiceMetadata" ma:hidden="true" ma:internalName="MediaServiceMetadata" ma:readOnly="true">
      <xsd:simpleType>
        <xsd:restriction base="dms:Note"/>
      </xsd:simpleType>
    </xsd:element>
    <xsd:element name="MediaServiceFastMetadata" ma:index="10" nillable="true" ma:displayName="MediaServiceFastMetadata" ma:hidden="true" ma:internalName="MediaServiceFastMetadata"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MediaServiceSearchProperties" ma:index="12" nillable="true" ma:displayName="MediaServiceSearchProperties" ma:hidden="true" ma:internalName="MediaServiceSearchProperties" ma:readOnly="true">
      <xsd:simpleType>
        <xsd:restriction base="dms:Note"/>
      </xsd:simpleType>
    </xsd:element>
    <xsd:element name="lcf76f155ced4ddcb4097134ff3c332f" ma:index="14" nillable="true" ma:taxonomy="true" ma:internalName="lcf76f155ced4ddcb4097134ff3c332f" ma:taxonomyFieldName="MediaServiceImageTags" ma:displayName="Image Tags" ma:readOnly="false" ma:fieldId="{5cf76f15-5ced-4ddc-b409-7134ff3c332f}" ma:taxonomyMulti="true" ma:sspId="09153e1a-6dd8-49b1-99b5-62373a7b7739" ma:termSetId="09814cd3-568e-fe90-9814-8d621ff8fb84" ma:anchorId="fba54fb3-c3e1-fe81-a776-ca4b69148c4d" ma:open="true" ma:isKeyword="false">
      <xsd:complexType>
        <xsd:sequence>
          <xsd:element ref="pc:Terms" minOccurs="0" maxOccurs="1"/>
        </xsd:sequence>
      </xsd:complexType>
    </xsd:element>
    <xsd:element name="MediaServiceDateTaken" ma:index="16" nillable="true" ma:displayName="MediaServiceDateTaken" ma:hidden="true" ma:indexed="true" ma:internalName="MediaServiceDateTaken"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710a3416-c9ec-433a-8ee9-a9af64f7785e" elementFormDefault="qualified">
    <xsd:import namespace="http://schemas.microsoft.com/office/2006/documentManagement/types"/>
    <xsd:import namespace="http://schemas.microsoft.com/office/infopath/2007/PartnerControls"/>
    <xsd:element name="TaxCatchAll" ma:index="15" nillable="true" ma:displayName="Taxonomy Catch All Column" ma:hidden="true" ma:list="{c659e4a2-e24c-45cd-9259-904a2b13a87b}" ma:internalName="TaxCatchAll" ma:showField="CatchAllData" ma:web="710a3416-c9ec-433a-8ee9-a9af64f7785e">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710a3416-c9ec-433a-8ee9-a9af64f7785e" xsi:nil="true"/>
    <ReferenceId xmlns="d4ab2ec3-2a52-47f9-9a11-c025a7a01941" xsi:nil="true"/>
    <lcf76f155ced4ddcb4097134ff3c332f xmlns="d4ab2ec3-2a52-47f9-9a11-c025a7a01941">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EC2C0A51-9EC2-415D-91D8-E210154F6C1E}"/>
</file>

<file path=customXml/itemProps2.xml><?xml version="1.0" encoding="utf-8"?>
<ds:datastoreItem xmlns:ds="http://schemas.openxmlformats.org/officeDocument/2006/customXml" ds:itemID="{F49A8DD2-40C1-49FA-BCF5-56ABA12AB8D9}"/>
</file>

<file path=customXml/itemProps3.xml><?xml version="1.0" encoding="utf-8"?>
<ds:datastoreItem xmlns:ds="http://schemas.openxmlformats.org/officeDocument/2006/customXml" ds:itemID="{81835AAE-52B2-4DE4-B59E-17E3D183CCA9}"/>
</file>

<file path=docProps/app.xml><?xml version="1.0" encoding="utf-8"?>
<Properties xmlns="http://schemas.openxmlformats.org/officeDocument/2006/extended-properties" xmlns:vt="http://schemas.openxmlformats.org/officeDocument/2006/docPropsVTypes">
  <TotalTime>478</TotalTime>
  <Words>1385</Words>
  <Application>Microsoft Office PowerPoint</Application>
  <PresentationFormat>Custom</PresentationFormat>
  <Paragraphs>79</Paragraphs>
  <Slides>1</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Aptos</vt:lpstr>
      <vt:lpstr>Arial</vt:lpstr>
      <vt:lpstr>Calibri</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John Balentine</dc:creator>
  <cp:lastModifiedBy>Ben McKinney</cp:lastModifiedBy>
  <cp:revision>34</cp:revision>
  <dcterms:created xsi:type="dcterms:W3CDTF">2018-03-07T15:08:45Z</dcterms:created>
  <dcterms:modified xsi:type="dcterms:W3CDTF">2026-03-15T22:51:08Z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8d321b5f-a4ea-42e4-9273-2f91b9a1a708_Enabled">
    <vt:lpwstr>true</vt:lpwstr>
  </property>
  <property fmtid="{D5CDD505-2E9C-101B-9397-08002B2CF9AE}" pid="3" name="MSIP_Label_8d321b5f-a4ea-42e4-9273-2f91b9a1a708_SetDate">
    <vt:lpwstr>2026-03-12T20:10:51Z</vt:lpwstr>
  </property>
  <property fmtid="{D5CDD505-2E9C-101B-9397-08002B2CF9AE}" pid="4" name="MSIP_Label_8d321b5f-a4ea-42e4-9273-2f91b9a1a708_Method">
    <vt:lpwstr>Standard</vt:lpwstr>
  </property>
  <property fmtid="{D5CDD505-2E9C-101B-9397-08002B2CF9AE}" pid="5" name="MSIP_Label_8d321b5f-a4ea-42e4-9273-2f91b9a1a708_Name">
    <vt:lpwstr>Low Confidentiality - Green</vt:lpwstr>
  </property>
  <property fmtid="{D5CDD505-2E9C-101B-9397-08002B2CF9AE}" pid="6" name="MSIP_Label_8d321b5f-a4ea-42e4-9273-2f91b9a1a708_SiteId">
    <vt:lpwstr>c5b35b5a-16d5-4414-8ee1-7bde70543f1b</vt:lpwstr>
  </property>
  <property fmtid="{D5CDD505-2E9C-101B-9397-08002B2CF9AE}" pid="7" name="MSIP_Label_8d321b5f-a4ea-42e4-9273-2f91b9a1a708_ActionId">
    <vt:lpwstr>fba1abd4-19f2-412e-84bc-b6c7d5d61664</vt:lpwstr>
  </property>
  <property fmtid="{D5CDD505-2E9C-101B-9397-08002B2CF9AE}" pid="8" name="MSIP_Label_8d321b5f-a4ea-42e4-9273-2f91b9a1a708_ContentBits">
    <vt:lpwstr>0</vt:lpwstr>
  </property>
  <property fmtid="{D5CDD505-2E9C-101B-9397-08002B2CF9AE}" pid="9" name="MSIP_Label_8d321b5f-a4ea-42e4-9273-2f91b9a1a708_Tag">
    <vt:lpwstr>50, 3, 0, 1</vt:lpwstr>
  </property>
  <property fmtid="{D5CDD505-2E9C-101B-9397-08002B2CF9AE}" pid="10" name="ContentTypeId">
    <vt:lpwstr>0x010100A4F00AF83DCA604EA35A9588C58BF52F</vt:lpwstr>
  </property>
</Properties>
</file>