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8404800" cy="402336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 roundtripDataSignature="AMtx7mhNgvUYwU6I3jDPdexR+QN2CY9l8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D1959-6E1F-59D2-68A6-47C843CB1A5C}" v="248" dt="2026-03-16T22:03:20.376"/>
    <p1510:client id="{5BB3DCDD-5A31-AEE0-A1B2-A558AF4ABBB1}" v="4" dt="2026-03-16T16:06:05.635"/>
    <p1510:client id="{C65DF8B2-7567-9909-12ED-DB9CD5A4033A}" v="47" dt="2026-03-16T16:07:59.231"/>
    <p1510:client id="{DC85F16D-764E-2D30-B38E-6B3E1463AA35}" v="1" dt="2026-03-16T23:37:26.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1" Type="http://schemas.microsoft.com/office/2015/10/relationships/revisionInfo" Target="revisionInfo.xml"/><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939925" y="720725"/>
            <a:ext cx="343535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
          <p:cNvSpPr txBox="1">
            <a:spLocks noGrp="1"/>
          </p:cNvSpPr>
          <p:nvPr>
            <p:ph type="dt" idx="10"/>
          </p:nvPr>
        </p:nvSpPr>
        <p:spPr>
          <a:xfrm>
            <a:off x="2640330" y="37290595"/>
            <a:ext cx="8641080" cy="21420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
          <p:cNvSpPr txBox="1">
            <a:spLocks noGrp="1"/>
          </p:cNvSpPr>
          <p:nvPr>
            <p:ph type="ftr" idx="11"/>
          </p:nvPr>
        </p:nvSpPr>
        <p:spPr>
          <a:xfrm>
            <a:off x="12721590" y="37290595"/>
            <a:ext cx="12961620" cy="21420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
          <p:cNvSpPr txBox="1">
            <a:spLocks noGrp="1"/>
          </p:cNvSpPr>
          <p:nvPr>
            <p:ph type="sldNum" idx="12"/>
          </p:nvPr>
        </p:nvSpPr>
        <p:spPr>
          <a:xfrm>
            <a:off x="27123390" y="37290595"/>
            <a:ext cx="8641080" cy="21420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640330" y="2142076"/>
            <a:ext cx="33124140" cy="7776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6438475" y="6912188"/>
            <a:ext cx="25527850" cy="331241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640330" y="37290595"/>
            <a:ext cx="8641080" cy="21420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2721590" y="37290595"/>
            <a:ext cx="12961620" cy="21420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7123390" y="37290595"/>
            <a:ext cx="8641080" cy="21420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14575897" y="15049608"/>
            <a:ext cx="34096116" cy="82810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226204" y="7008603"/>
            <a:ext cx="34096116" cy="243630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640330" y="37290595"/>
            <a:ext cx="8641080" cy="21420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2721590" y="37290595"/>
            <a:ext cx="12961620" cy="21420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7123390" y="37290595"/>
            <a:ext cx="8641080" cy="21420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2880360" y="6584530"/>
            <a:ext cx="32644080" cy="1400725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5200"/>
              <a:buFont typeface="Calibri"/>
              <a:buNone/>
              <a:defRPr sz="2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4800600" y="21131956"/>
            <a:ext cx="28803600" cy="971380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200"/>
              </a:spcBef>
              <a:spcAft>
                <a:spcPts val="0"/>
              </a:spcAft>
              <a:buClr>
                <a:schemeClr val="dk1"/>
              </a:buClr>
              <a:buSzPts val="10080"/>
              <a:buNone/>
              <a:defRPr sz="10080"/>
            </a:lvl1pPr>
            <a:lvl2pPr lvl="1" algn="ctr">
              <a:lnSpc>
                <a:spcPct val="90000"/>
              </a:lnSpc>
              <a:spcBef>
                <a:spcPts val="2100"/>
              </a:spcBef>
              <a:spcAft>
                <a:spcPts val="0"/>
              </a:spcAft>
              <a:buClr>
                <a:schemeClr val="dk1"/>
              </a:buClr>
              <a:buSzPts val="8400"/>
              <a:buNone/>
              <a:defRPr sz="8400"/>
            </a:lvl2pPr>
            <a:lvl3pPr lvl="2" algn="ctr">
              <a:lnSpc>
                <a:spcPct val="90000"/>
              </a:lnSpc>
              <a:spcBef>
                <a:spcPts val="2100"/>
              </a:spcBef>
              <a:spcAft>
                <a:spcPts val="0"/>
              </a:spcAft>
              <a:buClr>
                <a:schemeClr val="dk1"/>
              </a:buClr>
              <a:buSzPts val="7560"/>
              <a:buNone/>
              <a:defRPr sz="7560"/>
            </a:lvl3pPr>
            <a:lvl4pPr lvl="3" algn="ctr">
              <a:lnSpc>
                <a:spcPct val="90000"/>
              </a:lnSpc>
              <a:spcBef>
                <a:spcPts val="2100"/>
              </a:spcBef>
              <a:spcAft>
                <a:spcPts val="0"/>
              </a:spcAft>
              <a:buClr>
                <a:schemeClr val="dk1"/>
              </a:buClr>
              <a:buSzPts val="6720"/>
              <a:buNone/>
              <a:defRPr sz="6719"/>
            </a:lvl4pPr>
            <a:lvl5pPr lvl="4" algn="ctr">
              <a:lnSpc>
                <a:spcPct val="90000"/>
              </a:lnSpc>
              <a:spcBef>
                <a:spcPts val="2100"/>
              </a:spcBef>
              <a:spcAft>
                <a:spcPts val="0"/>
              </a:spcAft>
              <a:buClr>
                <a:schemeClr val="dk1"/>
              </a:buClr>
              <a:buSzPts val="6720"/>
              <a:buNone/>
              <a:defRPr sz="6719"/>
            </a:lvl5pPr>
            <a:lvl6pPr lvl="5" algn="ctr">
              <a:lnSpc>
                <a:spcPct val="90000"/>
              </a:lnSpc>
              <a:spcBef>
                <a:spcPts val="2100"/>
              </a:spcBef>
              <a:spcAft>
                <a:spcPts val="0"/>
              </a:spcAft>
              <a:buClr>
                <a:schemeClr val="dk1"/>
              </a:buClr>
              <a:buSzPts val="6720"/>
              <a:buNone/>
              <a:defRPr sz="6719"/>
            </a:lvl6pPr>
            <a:lvl7pPr lvl="6" algn="ctr">
              <a:lnSpc>
                <a:spcPct val="90000"/>
              </a:lnSpc>
              <a:spcBef>
                <a:spcPts val="2100"/>
              </a:spcBef>
              <a:spcAft>
                <a:spcPts val="0"/>
              </a:spcAft>
              <a:buClr>
                <a:schemeClr val="dk1"/>
              </a:buClr>
              <a:buSzPts val="6720"/>
              <a:buNone/>
              <a:defRPr sz="6719"/>
            </a:lvl7pPr>
            <a:lvl8pPr lvl="7" algn="ctr">
              <a:lnSpc>
                <a:spcPct val="90000"/>
              </a:lnSpc>
              <a:spcBef>
                <a:spcPts val="2100"/>
              </a:spcBef>
              <a:spcAft>
                <a:spcPts val="0"/>
              </a:spcAft>
              <a:buClr>
                <a:schemeClr val="dk1"/>
              </a:buClr>
              <a:buSzPts val="6720"/>
              <a:buNone/>
              <a:defRPr sz="6719"/>
            </a:lvl8pPr>
            <a:lvl9pPr lvl="8" algn="ctr">
              <a:lnSpc>
                <a:spcPct val="90000"/>
              </a:lnSpc>
              <a:spcBef>
                <a:spcPts val="2100"/>
              </a:spcBef>
              <a:spcAft>
                <a:spcPts val="0"/>
              </a:spcAft>
              <a:buClr>
                <a:schemeClr val="dk1"/>
              </a:buClr>
              <a:buSzPts val="6720"/>
              <a:buNone/>
              <a:defRPr sz="6719"/>
            </a:lvl9pPr>
          </a:lstStyle>
          <a:p>
            <a:endParaRPr/>
          </a:p>
        </p:txBody>
      </p:sp>
      <p:sp>
        <p:nvSpPr>
          <p:cNvPr id="18" name="Google Shape;18;p4"/>
          <p:cNvSpPr txBox="1">
            <a:spLocks noGrp="1"/>
          </p:cNvSpPr>
          <p:nvPr>
            <p:ph type="dt" idx="10"/>
          </p:nvPr>
        </p:nvSpPr>
        <p:spPr>
          <a:xfrm>
            <a:off x="2640330" y="37290595"/>
            <a:ext cx="8641080" cy="21420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12721590" y="37290595"/>
            <a:ext cx="12961620" cy="21420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27123390" y="37290595"/>
            <a:ext cx="8641080" cy="21420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640330" y="2142076"/>
            <a:ext cx="33124140" cy="7776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2640330" y="10710333"/>
            <a:ext cx="33124140" cy="255278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4" name="Google Shape;24;p5"/>
          <p:cNvSpPr txBox="1">
            <a:spLocks noGrp="1"/>
          </p:cNvSpPr>
          <p:nvPr>
            <p:ph type="dt" idx="10"/>
          </p:nvPr>
        </p:nvSpPr>
        <p:spPr>
          <a:xfrm>
            <a:off x="2640330" y="37290595"/>
            <a:ext cx="8641080" cy="21420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12721590" y="37290595"/>
            <a:ext cx="12961620" cy="21420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27123390" y="37290595"/>
            <a:ext cx="8641080" cy="21420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2620330" y="10030472"/>
            <a:ext cx="33124140" cy="167360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200"/>
              <a:buFont typeface="Calibri"/>
              <a:buNone/>
              <a:defRPr sz="2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2620330" y="26924858"/>
            <a:ext cx="33124140" cy="88010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200"/>
              </a:spcBef>
              <a:spcAft>
                <a:spcPts val="0"/>
              </a:spcAft>
              <a:buClr>
                <a:schemeClr val="dk1"/>
              </a:buClr>
              <a:buSzPts val="10080"/>
              <a:buNone/>
              <a:defRPr sz="10080">
                <a:solidFill>
                  <a:schemeClr val="dk1"/>
                </a:solidFill>
              </a:defRPr>
            </a:lvl1pPr>
            <a:lvl2pPr marL="914400" lvl="1" indent="-228600" algn="l">
              <a:lnSpc>
                <a:spcPct val="90000"/>
              </a:lnSpc>
              <a:spcBef>
                <a:spcPts val="2100"/>
              </a:spcBef>
              <a:spcAft>
                <a:spcPts val="0"/>
              </a:spcAft>
              <a:buClr>
                <a:srgbClr val="888888"/>
              </a:buClr>
              <a:buSzPts val="8400"/>
              <a:buNone/>
              <a:defRPr sz="8400">
                <a:solidFill>
                  <a:srgbClr val="888888"/>
                </a:solidFill>
              </a:defRPr>
            </a:lvl2pPr>
            <a:lvl3pPr marL="1371600" lvl="2" indent="-228600" algn="l">
              <a:lnSpc>
                <a:spcPct val="90000"/>
              </a:lnSpc>
              <a:spcBef>
                <a:spcPts val="2100"/>
              </a:spcBef>
              <a:spcAft>
                <a:spcPts val="0"/>
              </a:spcAft>
              <a:buClr>
                <a:srgbClr val="888888"/>
              </a:buClr>
              <a:buSzPts val="7560"/>
              <a:buNone/>
              <a:defRPr sz="7560">
                <a:solidFill>
                  <a:srgbClr val="888888"/>
                </a:solidFill>
              </a:defRPr>
            </a:lvl3pPr>
            <a:lvl4pPr marL="1828800" lvl="3" indent="-228600" algn="l">
              <a:lnSpc>
                <a:spcPct val="90000"/>
              </a:lnSpc>
              <a:spcBef>
                <a:spcPts val="2100"/>
              </a:spcBef>
              <a:spcAft>
                <a:spcPts val="0"/>
              </a:spcAft>
              <a:buClr>
                <a:srgbClr val="888888"/>
              </a:buClr>
              <a:buSzPts val="6720"/>
              <a:buNone/>
              <a:defRPr sz="6719">
                <a:solidFill>
                  <a:srgbClr val="888888"/>
                </a:solidFill>
              </a:defRPr>
            </a:lvl4pPr>
            <a:lvl5pPr marL="2286000" lvl="4" indent="-228600" algn="l">
              <a:lnSpc>
                <a:spcPct val="90000"/>
              </a:lnSpc>
              <a:spcBef>
                <a:spcPts val="2100"/>
              </a:spcBef>
              <a:spcAft>
                <a:spcPts val="0"/>
              </a:spcAft>
              <a:buClr>
                <a:srgbClr val="888888"/>
              </a:buClr>
              <a:buSzPts val="6720"/>
              <a:buNone/>
              <a:defRPr sz="6719">
                <a:solidFill>
                  <a:srgbClr val="888888"/>
                </a:solidFill>
              </a:defRPr>
            </a:lvl5pPr>
            <a:lvl6pPr marL="2743200" lvl="5" indent="-228600" algn="l">
              <a:lnSpc>
                <a:spcPct val="90000"/>
              </a:lnSpc>
              <a:spcBef>
                <a:spcPts val="2100"/>
              </a:spcBef>
              <a:spcAft>
                <a:spcPts val="0"/>
              </a:spcAft>
              <a:buClr>
                <a:srgbClr val="888888"/>
              </a:buClr>
              <a:buSzPts val="6720"/>
              <a:buNone/>
              <a:defRPr sz="6719">
                <a:solidFill>
                  <a:srgbClr val="888888"/>
                </a:solidFill>
              </a:defRPr>
            </a:lvl6pPr>
            <a:lvl7pPr marL="3200400" lvl="6" indent="-228600" algn="l">
              <a:lnSpc>
                <a:spcPct val="90000"/>
              </a:lnSpc>
              <a:spcBef>
                <a:spcPts val="2100"/>
              </a:spcBef>
              <a:spcAft>
                <a:spcPts val="0"/>
              </a:spcAft>
              <a:buClr>
                <a:srgbClr val="888888"/>
              </a:buClr>
              <a:buSzPts val="6720"/>
              <a:buNone/>
              <a:defRPr sz="6719">
                <a:solidFill>
                  <a:srgbClr val="888888"/>
                </a:solidFill>
              </a:defRPr>
            </a:lvl7pPr>
            <a:lvl8pPr marL="3657600" lvl="7" indent="-228600" algn="l">
              <a:lnSpc>
                <a:spcPct val="90000"/>
              </a:lnSpc>
              <a:spcBef>
                <a:spcPts val="2100"/>
              </a:spcBef>
              <a:spcAft>
                <a:spcPts val="0"/>
              </a:spcAft>
              <a:buClr>
                <a:srgbClr val="888888"/>
              </a:buClr>
              <a:buSzPts val="6720"/>
              <a:buNone/>
              <a:defRPr sz="6719">
                <a:solidFill>
                  <a:srgbClr val="888888"/>
                </a:solidFill>
              </a:defRPr>
            </a:lvl8pPr>
            <a:lvl9pPr marL="4114800" lvl="8" indent="-228600" algn="l">
              <a:lnSpc>
                <a:spcPct val="90000"/>
              </a:lnSpc>
              <a:spcBef>
                <a:spcPts val="2100"/>
              </a:spcBef>
              <a:spcAft>
                <a:spcPts val="0"/>
              </a:spcAft>
              <a:buClr>
                <a:srgbClr val="888888"/>
              </a:buClr>
              <a:buSzPts val="6720"/>
              <a:buNone/>
              <a:defRPr sz="6719">
                <a:solidFill>
                  <a:srgbClr val="888888"/>
                </a:solidFill>
              </a:defRPr>
            </a:lvl9pPr>
          </a:lstStyle>
          <a:p>
            <a:endParaRPr/>
          </a:p>
        </p:txBody>
      </p:sp>
      <p:sp>
        <p:nvSpPr>
          <p:cNvPr id="30" name="Google Shape;30;p6"/>
          <p:cNvSpPr txBox="1">
            <a:spLocks noGrp="1"/>
          </p:cNvSpPr>
          <p:nvPr>
            <p:ph type="dt" idx="10"/>
          </p:nvPr>
        </p:nvSpPr>
        <p:spPr>
          <a:xfrm>
            <a:off x="2640330" y="37290595"/>
            <a:ext cx="8641080" cy="21420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ftr" idx="11"/>
          </p:nvPr>
        </p:nvSpPr>
        <p:spPr>
          <a:xfrm>
            <a:off x="12721590" y="37290595"/>
            <a:ext cx="12961620" cy="21420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27123390" y="37290595"/>
            <a:ext cx="8641080" cy="21420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2640330" y="2142076"/>
            <a:ext cx="33124140" cy="7776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2640330" y="10710333"/>
            <a:ext cx="16322040" cy="255278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6" name="Google Shape;36;p7"/>
          <p:cNvSpPr txBox="1">
            <a:spLocks noGrp="1"/>
          </p:cNvSpPr>
          <p:nvPr>
            <p:ph type="body" idx="2"/>
          </p:nvPr>
        </p:nvSpPr>
        <p:spPr>
          <a:xfrm>
            <a:off x="19442430" y="10710333"/>
            <a:ext cx="16322040" cy="255278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7" name="Google Shape;37;p7"/>
          <p:cNvSpPr txBox="1">
            <a:spLocks noGrp="1"/>
          </p:cNvSpPr>
          <p:nvPr>
            <p:ph type="dt" idx="10"/>
          </p:nvPr>
        </p:nvSpPr>
        <p:spPr>
          <a:xfrm>
            <a:off x="2640330" y="37290595"/>
            <a:ext cx="8641080" cy="21420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12721590" y="37290595"/>
            <a:ext cx="12961620" cy="21420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27123390" y="37290595"/>
            <a:ext cx="8641080" cy="21420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2645332" y="2142076"/>
            <a:ext cx="33124140" cy="7776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2645336" y="9862823"/>
            <a:ext cx="16247028" cy="483361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200"/>
              </a:spcBef>
              <a:spcAft>
                <a:spcPts val="0"/>
              </a:spcAft>
              <a:buClr>
                <a:schemeClr val="dk1"/>
              </a:buClr>
              <a:buSzPts val="10080"/>
              <a:buNone/>
              <a:defRPr sz="10080" b="1"/>
            </a:lvl1pPr>
            <a:lvl2pPr marL="914400" lvl="1" indent="-228600" algn="l">
              <a:lnSpc>
                <a:spcPct val="90000"/>
              </a:lnSpc>
              <a:spcBef>
                <a:spcPts val="2100"/>
              </a:spcBef>
              <a:spcAft>
                <a:spcPts val="0"/>
              </a:spcAft>
              <a:buClr>
                <a:schemeClr val="dk1"/>
              </a:buClr>
              <a:buSzPts val="8400"/>
              <a:buNone/>
              <a:defRPr sz="8400" b="1"/>
            </a:lvl2pPr>
            <a:lvl3pPr marL="1371600" lvl="2" indent="-228600" algn="l">
              <a:lnSpc>
                <a:spcPct val="90000"/>
              </a:lnSpc>
              <a:spcBef>
                <a:spcPts val="2100"/>
              </a:spcBef>
              <a:spcAft>
                <a:spcPts val="0"/>
              </a:spcAft>
              <a:buClr>
                <a:schemeClr val="dk1"/>
              </a:buClr>
              <a:buSzPts val="7560"/>
              <a:buNone/>
              <a:defRPr sz="7560" b="1"/>
            </a:lvl3pPr>
            <a:lvl4pPr marL="1828800" lvl="3" indent="-228600" algn="l">
              <a:lnSpc>
                <a:spcPct val="90000"/>
              </a:lnSpc>
              <a:spcBef>
                <a:spcPts val="2100"/>
              </a:spcBef>
              <a:spcAft>
                <a:spcPts val="0"/>
              </a:spcAft>
              <a:buClr>
                <a:schemeClr val="dk1"/>
              </a:buClr>
              <a:buSzPts val="6720"/>
              <a:buNone/>
              <a:defRPr sz="6719" b="1"/>
            </a:lvl4pPr>
            <a:lvl5pPr marL="2286000" lvl="4" indent="-228600" algn="l">
              <a:lnSpc>
                <a:spcPct val="90000"/>
              </a:lnSpc>
              <a:spcBef>
                <a:spcPts val="2100"/>
              </a:spcBef>
              <a:spcAft>
                <a:spcPts val="0"/>
              </a:spcAft>
              <a:buClr>
                <a:schemeClr val="dk1"/>
              </a:buClr>
              <a:buSzPts val="6720"/>
              <a:buNone/>
              <a:defRPr sz="6719" b="1"/>
            </a:lvl5pPr>
            <a:lvl6pPr marL="2743200" lvl="5" indent="-228600" algn="l">
              <a:lnSpc>
                <a:spcPct val="90000"/>
              </a:lnSpc>
              <a:spcBef>
                <a:spcPts val="2100"/>
              </a:spcBef>
              <a:spcAft>
                <a:spcPts val="0"/>
              </a:spcAft>
              <a:buClr>
                <a:schemeClr val="dk1"/>
              </a:buClr>
              <a:buSzPts val="6720"/>
              <a:buNone/>
              <a:defRPr sz="6719" b="1"/>
            </a:lvl6pPr>
            <a:lvl7pPr marL="3200400" lvl="6" indent="-228600" algn="l">
              <a:lnSpc>
                <a:spcPct val="90000"/>
              </a:lnSpc>
              <a:spcBef>
                <a:spcPts val="2100"/>
              </a:spcBef>
              <a:spcAft>
                <a:spcPts val="0"/>
              </a:spcAft>
              <a:buClr>
                <a:schemeClr val="dk1"/>
              </a:buClr>
              <a:buSzPts val="6720"/>
              <a:buNone/>
              <a:defRPr sz="6719" b="1"/>
            </a:lvl7pPr>
            <a:lvl8pPr marL="3657600" lvl="7" indent="-228600" algn="l">
              <a:lnSpc>
                <a:spcPct val="90000"/>
              </a:lnSpc>
              <a:spcBef>
                <a:spcPts val="2100"/>
              </a:spcBef>
              <a:spcAft>
                <a:spcPts val="0"/>
              </a:spcAft>
              <a:buClr>
                <a:schemeClr val="dk1"/>
              </a:buClr>
              <a:buSzPts val="6720"/>
              <a:buNone/>
              <a:defRPr sz="6719" b="1"/>
            </a:lvl8pPr>
            <a:lvl9pPr marL="4114800" lvl="8" indent="-228600" algn="l">
              <a:lnSpc>
                <a:spcPct val="90000"/>
              </a:lnSpc>
              <a:spcBef>
                <a:spcPts val="2100"/>
              </a:spcBef>
              <a:spcAft>
                <a:spcPts val="0"/>
              </a:spcAft>
              <a:buClr>
                <a:schemeClr val="dk1"/>
              </a:buClr>
              <a:buSzPts val="6720"/>
              <a:buNone/>
              <a:defRPr sz="6719" b="1"/>
            </a:lvl9pPr>
          </a:lstStyle>
          <a:p>
            <a:endParaRPr/>
          </a:p>
        </p:txBody>
      </p:sp>
      <p:sp>
        <p:nvSpPr>
          <p:cNvPr id="43" name="Google Shape;43;p8"/>
          <p:cNvSpPr txBox="1">
            <a:spLocks noGrp="1"/>
          </p:cNvSpPr>
          <p:nvPr>
            <p:ph type="body" idx="2"/>
          </p:nvPr>
        </p:nvSpPr>
        <p:spPr>
          <a:xfrm>
            <a:off x="2645336" y="14696440"/>
            <a:ext cx="16247028" cy="21616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4" name="Google Shape;44;p8"/>
          <p:cNvSpPr txBox="1">
            <a:spLocks noGrp="1"/>
          </p:cNvSpPr>
          <p:nvPr>
            <p:ph type="body" idx="3"/>
          </p:nvPr>
        </p:nvSpPr>
        <p:spPr>
          <a:xfrm>
            <a:off x="19442432" y="9862823"/>
            <a:ext cx="16327042" cy="483361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200"/>
              </a:spcBef>
              <a:spcAft>
                <a:spcPts val="0"/>
              </a:spcAft>
              <a:buClr>
                <a:schemeClr val="dk1"/>
              </a:buClr>
              <a:buSzPts val="10080"/>
              <a:buNone/>
              <a:defRPr sz="10080" b="1"/>
            </a:lvl1pPr>
            <a:lvl2pPr marL="914400" lvl="1" indent="-228600" algn="l">
              <a:lnSpc>
                <a:spcPct val="90000"/>
              </a:lnSpc>
              <a:spcBef>
                <a:spcPts val="2100"/>
              </a:spcBef>
              <a:spcAft>
                <a:spcPts val="0"/>
              </a:spcAft>
              <a:buClr>
                <a:schemeClr val="dk1"/>
              </a:buClr>
              <a:buSzPts val="8400"/>
              <a:buNone/>
              <a:defRPr sz="8400" b="1"/>
            </a:lvl2pPr>
            <a:lvl3pPr marL="1371600" lvl="2" indent="-228600" algn="l">
              <a:lnSpc>
                <a:spcPct val="90000"/>
              </a:lnSpc>
              <a:spcBef>
                <a:spcPts val="2100"/>
              </a:spcBef>
              <a:spcAft>
                <a:spcPts val="0"/>
              </a:spcAft>
              <a:buClr>
                <a:schemeClr val="dk1"/>
              </a:buClr>
              <a:buSzPts val="7560"/>
              <a:buNone/>
              <a:defRPr sz="7560" b="1"/>
            </a:lvl3pPr>
            <a:lvl4pPr marL="1828800" lvl="3" indent="-228600" algn="l">
              <a:lnSpc>
                <a:spcPct val="90000"/>
              </a:lnSpc>
              <a:spcBef>
                <a:spcPts val="2100"/>
              </a:spcBef>
              <a:spcAft>
                <a:spcPts val="0"/>
              </a:spcAft>
              <a:buClr>
                <a:schemeClr val="dk1"/>
              </a:buClr>
              <a:buSzPts val="6720"/>
              <a:buNone/>
              <a:defRPr sz="6719" b="1"/>
            </a:lvl4pPr>
            <a:lvl5pPr marL="2286000" lvl="4" indent="-228600" algn="l">
              <a:lnSpc>
                <a:spcPct val="90000"/>
              </a:lnSpc>
              <a:spcBef>
                <a:spcPts val="2100"/>
              </a:spcBef>
              <a:spcAft>
                <a:spcPts val="0"/>
              </a:spcAft>
              <a:buClr>
                <a:schemeClr val="dk1"/>
              </a:buClr>
              <a:buSzPts val="6720"/>
              <a:buNone/>
              <a:defRPr sz="6719" b="1"/>
            </a:lvl5pPr>
            <a:lvl6pPr marL="2743200" lvl="5" indent="-228600" algn="l">
              <a:lnSpc>
                <a:spcPct val="90000"/>
              </a:lnSpc>
              <a:spcBef>
                <a:spcPts val="2100"/>
              </a:spcBef>
              <a:spcAft>
                <a:spcPts val="0"/>
              </a:spcAft>
              <a:buClr>
                <a:schemeClr val="dk1"/>
              </a:buClr>
              <a:buSzPts val="6720"/>
              <a:buNone/>
              <a:defRPr sz="6719" b="1"/>
            </a:lvl6pPr>
            <a:lvl7pPr marL="3200400" lvl="6" indent="-228600" algn="l">
              <a:lnSpc>
                <a:spcPct val="90000"/>
              </a:lnSpc>
              <a:spcBef>
                <a:spcPts val="2100"/>
              </a:spcBef>
              <a:spcAft>
                <a:spcPts val="0"/>
              </a:spcAft>
              <a:buClr>
                <a:schemeClr val="dk1"/>
              </a:buClr>
              <a:buSzPts val="6720"/>
              <a:buNone/>
              <a:defRPr sz="6719" b="1"/>
            </a:lvl7pPr>
            <a:lvl8pPr marL="3657600" lvl="7" indent="-228600" algn="l">
              <a:lnSpc>
                <a:spcPct val="90000"/>
              </a:lnSpc>
              <a:spcBef>
                <a:spcPts val="2100"/>
              </a:spcBef>
              <a:spcAft>
                <a:spcPts val="0"/>
              </a:spcAft>
              <a:buClr>
                <a:schemeClr val="dk1"/>
              </a:buClr>
              <a:buSzPts val="6720"/>
              <a:buNone/>
              <a:defRPr sz="6719" b="1"/>
            </a:lvl8pPr>
            <a:lvl9pPr marL="4114800" lvl="8" indent="-228600" algn="l">
              <a:lnSpc>
                <a:spcPct val="90000"/>
              </a:lnSpc>
              <a:spcBef>
                <a:spcPts val="2100"/>
              </a:spcBef>
              <a:spcAft>
                <a:spcPts val="0"/>
              </a:spcAft>
              <a:buClr>
                <a:schemeClr val="dk1"/>
              </a:buClr>
              <a:buSzPts val="6720"/>
              <a:buNone/>
              <a:defRPr sz="6719" b="1"/>
            </a:lvl9pPr>
          </a:lstStyle>
          <a:p>
            <a:endParaRPr/>
          </a:p>
        </p:txBody>
      </p:sp>
      <p:sp>
        <p:nvSpPr>
          <p:cNvPr id="45" name="Google Shape;45;p8"/>
          <p:cNvSpPr txBox="1">
            <a:spLocks noGrp="1"/>
          </p:cNvSpPr>
          <p:nvPr>
            <p:ph type="body" idx="4"/>
          </p:nvPr>
        </p:nvSpPr>
        <p:spPr>
          <a:xfrm>
            <a:off x="19442432" y="14696440"/>
            <a:ext cx="16327042" cy="21616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6" name="Google Shape;46;p8"/>
          <p:cNvSpPr txBox="1">
            <a:spLocks noGrp="1"/>
          </p:cNvSpPr>
          <p:nvPr>
            <p:ph type="dt" idx="10"/>
          </p:nvPr>
        </p:nvSpPr>
        <p:spPr>
          <a:xfrm>
            <a:off x="2640330" y="37290595"/>
            <a:ext cx="8641080" cy="21420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12721590" y="37290595"/>
            <a:ext cx="12961620" cy="21420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27123390" y="37290595"/>
            <a:ext cx="8641080" cy="21420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2640330" y="2142076"/>
            <a:ext cx="33124140" cy="7776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2640330" y="37290595"/>
            <a:ext cx="8641080" cy="21420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2721590" y="37290595"/>
            <a:ext cx="12961620" cy="21420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7123390" y="37290595"/>
            <a:ext cx="8641080" cy="21420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645332" y="2682240"/>
            <a:ext cx="12386548" cy="93878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3440"/>
              <a:buFont typeface="Calibri"/>
              <a:buNone/>
              <a:defRPr sz="134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6327042" y="5792902"/>
            <a:ext cx="19442430" cy="28591933"/>
          </a:xfrm>
          <a:prstGeom prst="rect">
            <a:avLst/>
          </a:prstGeom>
          <a:noFill/>
          <a:ln>
            <a:noFill/>
          </a:ln>
        </p:spPr>
        <p:txBody>
          <a:bodyPr spcFirstLastPara="1" wrap="square" lIns="91425" tIns="45700" rIns="91425" bIns="45700" anchor="t" anchorCtr="0">
            <a:normAutofit/>
          </a:bodyPr>
          <a:lstStyle>
            <a:lvl1pPr marL="457200" lvl="0" indent="-1082040" algn="l">
              <a:lnSpc>
                <a:spcPct val="90000"/>
              </a:lnSpc>
              <a:spcBef>
                <a:spcPts val="4200"/>
              </a:spcBef>
              <a:spcAft>
                <a:spcPts val="0"/>
              </a:spcAft>
              <a:buClr>
                <a:schemeClr val="dk1"/>
              </a:buClr>
              <a:buSzPts val="13440"/>
              <a:buChar char="•"/>
              <a:defRPr sz="13439"/>
            </a:lvl1pPr>
            <a:lvl2pPr marL="914400" lvl="1" indent="-975360" algn="l">
              <a:lnSpc>
                <a:spcPct val="90000"/>
              </a:lnSpc>
              <a:spcBef>
                <a:spcPts val="2100"/>
              </a:spcBef>
              <a:spcAft>
                <a:spcPts val="0"/>
              </a:spcAft>
              <a:buClr>
                <a:schemeClr val="dk1"/>
              </a:buClr>
              <a:buSzPts val="11760"/>
              <a:buChar char="•"/>
              <a:defRPr sz="11760"/>
            </a:lvl2pPr>
            <a:lvl3pPr marL="1371600" lvl="2" indent="-868680" algn="l">
              <a:lnSpc>
                <a:spcPct val="90000"/>
              </a:lnSpc>
              <a:spcBef>
                <a:spcPts val="2100"/>
              </a:spcBef>
              <a:spcAft>
                <a:spcPts val="0"/>
              </a:spcAft>
              <a:buClr>
                <a:schemeClr val="dk1"/>
              </a:buClr>
              <a:buSzPts val="10080"/>
              <a:buChar char="•"/>
              <a:defRPr sz="10080"/>
            </a:lvl3pPr>
            <a:lvl4pPr marL="1828800" lvl="3" indent="-762000" algn="l">
              <a:lnSpc>
                <a:spcPct val="90000"/>
              </a:lnSpc>
              <a:spcBef>
                <a:spcPts val="2100"/>
              </a:spcBef>
              <a:spcAft>
                <a:spcPts val="0"/>
              </a:spcAft>
              <a:buClr>
                <a:schemeClr val="dk1"/>
              </a:buClr>
              <a:buSzPts val="8400"/>
              <a:buChar char="•"/>
              <a:defRPr sz="8400"/>
            </a:lvl4pPr>
            <a:lvl5pPr marL="2286000" lvl="4" indent="-762000" algn="l">
              <a:lnSpc>
                <a:spcPct val="90000"/>
              </a:lnSpc>
              <a:spcBef>
                <a:spcPts val="2100"/>
              </a:spcBef>
              <a:spcAft>
                <a:spcPts val="0"/>
              </a:spcAft>
              <a:buClr>
                <a:schemeClr val="dk1"/>
              </a:buClr>
              <a:buSzPts val="8400"/>
              <a:buChar char="•"/>
              <a:defRPr sz="8400"/>
            </a:lvl5pPr>
            <a:lvl6pPr marL="2743200" lvl="5" indent="-762000" algn="l">
              <a:lnSpc>
                <a:spcPct val="90000"/>
              </a:lnSpc>
              <a:spcBef>
                <a:spcPts val="2100"/>
              </a:spcBef>
              <a:spcAft>
                <a:spcPts val="0"/>
              </a:spcAft>
              <a:buClr>
                <a:schemeClr val="dk1"/>
              </a:buClr>
              <a:buSzPts val="8400"/>
              <a:buChar char="•"/>
              <a:defRPr sz="8400"/>
            </a:lvl6pPr>
            <a:lvl7pPr marL="3200400" lvl="6" indent="-762000" algn="l">
              <a:lnSpc>
                <a:spcPct val="90000"/>
              </a:lnSpc>
              <a:spcBef>
                <a:spcPts val="2100"/>
              </a:spcBef>
              <a:spcAft>
                <a:spcPts val="0"/>
              </a:spcAft>
              <a:buClr>
                <a:schemeClr val="dk1"/>
              </a:buClr>
              <a:buSzPts val="8400"/>
              <a:buChar char="•"/>
              <a:defRPr sz="8400"/>
            </a:lvl7pPr>
            <a:lvl8pPr marL="3657600" lvl="7" indent="-762000" algn="l">
              <a:lnSpc>
                <a:spcPct val="90000"/>
              </a:lnSpc>
              <a:spcBef>
                <a:spcPts val="2100"/>
              </a:spcBef>
              <a:spcAft>
                <a:spcPts val="0"/>
              </a:spcAft>
              <a:buClr>
                <a:schemeClr val="dk1"/>
              </a:buClr>
              <a:buSzPts val="8400"/>
              <a:buChar char="•"/>
              <a:defRPr sz="8400"/>
            </a:lvl8pPr>
            <a:lvl9pPr marL="4114800" lvl="8" indent="-762000" algn="l">
              <a:lnSpc>
                <a:spcPct val="90000"/>
              </a:lnSpc>
              <a:spcBef>
                <a:spcPts val="2100"/>
              </a:spcBef>
              <a:spcAft>
                <a:spcPts val="0"/>
              </a:spcAft>
              <a:buClr>
                <a:schemeClr val="dk1"/>
              </a:buClr>
              <a:buSzPts val="8400"/>
              <a:buChar char="•"/>
              <a:defRPr sz="8400"/>
            </a:lvl9pPr>
          </a:lstStyle>
          <a:p>
            <a:endParaRPr/>
          </a:p>
        </p:txBody>
      </p:sp>
      <p:sp>
        <p:nvSpPr>
          <p:cNvPr id="57" name="Google Shape;57;p10"/>
          <p:cNvSpPr txBox="1">
            <a:spLocks noGrp="1"/>
          </p:cNvSpPr>
          <p:nvPr>
            <p:ph type="body" idx="2"/>
          </p:nvPr>
        </p:nvSpPr>
        <p:spPr>
          <a:xfrm>
            <a:off x="2645332" y="12070080"/>
            <a:ext cx="12386548" cy="2236131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200"/>
              </a:spcBef>
              <a:spcAft>
                <a:spcPts val="0"/>
              </a:spcAft>
              <a:buClr>
                <a:schemeClr val="dk1"/>
              </a:buClr>
              <a:buSzPts val="6720"/>
              <a:buNone/>
              <a:defRPr sz="6719"/>
            </a:lvl1pPr>
            <a:lvl2pPr marL="914400" lvl="1" indent="-228600" algn="l">
              <a:lnSpc>
                <a:spcPct val="90000"/>
              </a:lnSpc>
              <a:spcBef>
                <a:spcPts val="2100"/>
              </a:spcBef>
              <a:spcAft>
                <a:spcPts val="0"/>
              </a:spcAft>
              <a:buClr>
                <a:schemeClr val="dk1"/>
              </a:buClr>
              <a:buSzPts val="5880"/>
              <a:buNone/>
              <a:defRPr sz="5880"/>
            </a:lvl2pPr>
            <a:lvl3pPr marL="1371600" lvl="2" indent="-228600" algn="l">
              <a:lnSpc>
                <a:spcPct val="90000"/>
              </a:lnSpc>
              <a:spcBef>
                <a:spcPts val="2100"/>
              </a:spcBef>
              <a:spcAft>
                <a:spcPts val="0"/>
              </a:spcAft>
              <a:buClr>
                <a:schemeClr val="dk1"/>
              </a:buClr>
              <a:buSzPts val="5040"/>
              <a:buNone/>
              <a:defRPr sz="5040"/>
            </a:lvl3pPr>
            <a:lvl4pPr marL="1828800" lvl="3" indent="-228600" algn="l">
              <a:lnSpc>
                <a:spcPct val="90000"/>
              </a:lnSpc>
              <a:spcBef>
                <a:spcPts val="2100"/>
              </a:spcBef>
              <a:spcAft>
                <a:spcPts val="0"/>
              </a:spcAft>
              <a:buClr>
                <a:schemeClr val="dk1"/>
              </a:buClr>
              <a:buSzPts val="4200"/>
              <a:buNone/>
              <a:defRPr sz="4200"/>
            </a:lvl4pPr>
            <a:lvl5pPr marL="2286000" lvl="4" indent="-228600" algn="l">
              <a:lnSpc>
                <a:spcPct val="90000"/>
              </a:lnSpc>
              <a:spcBef>
                <a:spcPts val="2100"/>
              </a:spcBef>
              <a:spcAft>
                <a:spcPts val="0"/>
              </a:spcAft>
              <a:buClr>
                <a:schemeClr val="dk1"/>
              </a:buClr>
              <a:buSzPts val="4200"/>
              <a:buNone/>
              <a:defRPr sz="4200"/>
            </a:lvl5pPr>
            <a:lvl6pPr marL="2743200" lvl="5" indent="-228600" algn="l">
              <a:lnSpc>
                <a:spcPct val="90000"/>
              </a:lnSpc>
              <a:spcBef>
                <a:spcPts val="2100"/>
              </a:spcBef>
              <a:spcAft>
                <a:spcPts val="0"/>
              </a:spcAft>
              <a:buClr>
                <a:schemeClr val="dk1"/>
              </a:buClr>
              <a:buSzPts val="4200"/>
              <a:buNone/>
              <a:defRPr sz="4200"/>
            </a:lvl6pPr>
            <a:lvl7pPr marL="3200400" lvl="6" indent="-228600" algn="l">
              <a:lnSpc>
                <a:spcPct val="90000"/>
              </a:lnSpc>
              <a:spcBef>
                <a:spcPts val="2100"/>
              </a:spcBef>
              <a:spcAft>
                <a:spcPts val="0"/>
              </a:spcAft>
              <a:buClr>
                <a:schemeClr val="dk1"/>
              </a:buClr>
              <a:buSzPts val="4200"/>
              <a:buNone/>
              <a:defRPr sz="4200"/>
            </a:lvl7pPr>
            <a:lvl8pPr marL="3657600" lvl="7" indent="-228600" algn="l">
              <a:lnSpc>
                <a:spcPct val="90000"/>
              </a:lnSpc>
              <a:spcBef>
                <a:spcPts val="2100"/>
              </a:spcBef>
              <a:spcAft>
                <a:spcPts val="0"/>
              </a:spcAft>
              <a:buClr>
                <a:schemeClr val="dk1"/>
              </a:buClr>
              <a:buSzPts val="4200"/>
              <a:buNone/>
              <a:defRPr sz="4200"/>
            </a:lvl8pPr>
            <a:lvl9pPr marL="4114800" lvl="8" indent="-228600" algn="l">
              <a:lnSpc>
                <a:spcPct val="90000"/>
              </a:lnSpc>
              <a:spcBef>
                <a:spcPts val="2100"/>
              </a:spcBef>
              <a:spcAft>
                <a:spcPts val="0"/>
              </a:spcAft>
              <a:buClr>
                <a:schemeClr val="dk1"/>
              </a:buClr>
              <a:buSzPts val="4200"/>
              <a:buNone/>
              <a:defRPr sz="4200"/>
            </a:lvl9pPr>
          </a:lstStyle>
          <a:p>
            <a:endParaRPr/>
          </a:p>
        </p:txBody>
      </p:sp>
      <p:sp>
        <p:nvSpPr>
          <p:cNvPr id="58" name="Google Shape;58;p10"/>
          <p:cNvSpPr txBox="1">
            <a:spLocks noGrp="1"/>
          </p:cNvSpPr>
          <p:nvPr>
            <p:ph type="dt" idx="10"/>
          </p:nvPr>
        </p:nvSpPr>
        <p:spPr>
          <a:xfrm>
            <a:off x="2640330" y="37290595"/>
            <a:ext cx="8641080" cy="21420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2721590" y="37290595"/>
            <a:ext cx="12961620" cy="21420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7123390" y="37290595"/>
            <a:ext cx="8641080" cy="21420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645332" y="2682240"/>
            <a:ext cx="12386548" cy="93878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3440"/>
              <a:buFont typeface="Calibri"/>
              <a:buNone/>
              <a:defRPr sz="134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6327042" y="5792902"/>
            <a:ext cx="19442430" cy="28591933"/>
          </a:xfrm>
          <a:prstGeom prst="rect">
            <a:avLst/>
          </a:prstGeom>
          <a:noFill/>
          <a:ln>
            <a:noFill/>
          </a:ln>
        </p:spPr>
      </p:sp>
      <p:sp>
        <p:nvSpPr>
          <p:cNvPr id="64" name="Google Shape;64;p11"/>
          <p:cNvSpPr txBox="1">
            <a:spLocks noGrp="1"/>
          </p:cNvSpPr>
          <p:nvPr>
            <p:ph type="body" idx="1"/>
          </p:nvPr>
        </p:nvSpPr>
        <p:spPr>
          <a:xfrm>
            <a:off x="2645332" y="12070080"/>
            <a:ext cx="12386548" cy="2236131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200"/>
              </a:spcBef>
              <a:spcAft>
                <a:spcPts val="0"/>
              </a:spcAft>
              <a:buClr>
                <a:schemeClr val="dk1"/>
              </a:buClr>
              <a:buSzPts val="6720"/>
              <a:buNone/>
              <a:defRPr sz="6719"/>
            </a:lvl1pPr>
            <a:lvl2pPr marL="914400" lvl="1" indent="-228600" algn="l">
              <a:lnSpc>
                <a:spcPct val="90000"/>
              </a:lnSpc>
              <a:spcBef>
                <a:spcPts val="2100"/>
              </a:spcBef>
              <a:spcAft>
                <a:spcPts val="0"/>
              </a:spcAft>
              <a:buClr>
                <a:schemeClr val="dk1"/>
              </a:buClr>
              <a:buSzPts val="5880"/>
              <a:buNone/>
              <a:defRPr sz="5880"/>
            </a:lvl2pPr>
            <a:lvl3pPr marL="1371600" lvl="2" indent="-228600" algn="l">
              <a:lnSpc>
                <a:spcPct val="90000"/>
              </a:lnSpc>
              <a:spcBef>
                <a:spcPts val="2100"/>
              </a:spcBef>
              <a:spcAft>
                <a:spcPts val="0"/>
              </a:spcAft>
              <a:buClr>
                <a:schemeClr val="dk1"/>
              </a:buClr>
              <a:buSzPts val="5040"/>
              <a:buNone/>
              <a:defRPr sz="5040"/>
            </a:lvl3pPr>
            <a:lvl4pPr marL="1828800" lvl="3" indent="-228600" algn="l">
              <a:lnSpc>
                <a:spcPct val="90000"/>
              </a:lnSpc>
              <a:spcBef>
                <a:spcPts val="2100"/>
              </a:spcBef>
              <a:spcAft>
                <a:spcPts val="0"/>
              </a:spcAft>
              <a:buClr>
                <a:schemeClr val="dk1"/>
              </a:buClr>
              <a:buSzPts val="4200"/>
              <a:buNone/>
              <a:defRPr sz="4200"/>
            </a:lvl4pPr>
            <a:lvl5pPr marL="2286000" lvl="4" indent="-228600" algn="l">
              <a:lnSpc>
                <a:spcPct val="90000"/>
              </a:lnSpc>
              <a:spcBef>
                <a:spcPts val="2100"/>
              </a:spcBef>
              <a:spcAft>
                <a:spcPts val="0"/>
              </a:spcAft>
              <a:buClr>
                <a:schemeClr val="dk1"/>
              </a:buClr>
              <a:buSzPts val="4200"/>
              <a:buNone/>
              <a:defRPr sz="4200"/>
            </a:lvl5pPr>
            <a:lvl6pPr marL="2743200" lvl="5" indent="-228600" algn="l">
              <a:lnSpc>
                <a:spcPct val="90000"/>
              </a:lnSpc>
              <a:spcBef>
                <a:spcPts val="2100"/>
              </a:spcBef>
              <a:spcAft>
                <a:spcPts val="0"/>
              </a:spcAft>
              <a:buClr>
                <a:schemeClr val="dk1"/>
              </a:buClr>
              <a:buSzPts val="4200"/>
              <a:buNone/>
              <a:defRPr sz="4200"/>
            </a:lvl6pPr>
            <a:lvl7pPr marL="3200400" lvl="6" indent="-228600" algn="l">
              <a:lnSpc>
                <a:spcPct val="90000"/>
              </a:lnSpc>
              <a:spcBef>
                <a:spcPts val="2100"/>
              </a:spcBef>
              <a:spcAft>
                <a:spcPts val="0"/>
              </a:spcAft>
              <a:buClr>
                <a:schemeClr val="dk1"/>
              </a:buClr>
              <a:buSzPts val="4200"/>
              <a:buNone/>
              <a:defRPr sz="4200"/>
            </a:lvl7pPr>
            <a:lvl8pPr marL="3657600" lvl="7" indent="-228600" algn="l">
              <a:lnSpc>
                <a:spcPct val="90000"/>
              </a:lnSpc>
              <a:spcBef>
                <a:spcPts val="2100"/>
              </a:spcBef>
              <a:spcAft>
                <a:spcPts val="0"/>
              </a:spcAft>
              <a:buClr>
                <a:schemeClr val="dk1"/>
              </a:buClr>
              <a:buSzPts val="4200"/>
              <a:buNone/>
              <a:defRPr sz="4200"/>
            </a:lvl8pPr>
            <a:lvl9pPr marL="4114800" lvl="8" indent="-228600" algn="l">
              <a:lnSpc>
                <a:spcPct val="90000"/>
              </a:lnSpc>
              <a:spcBef>
                <a:spcPts val="2100"/>
              </a:spcBef>
              <a:spcAft>
                <a:spcPts val="0"/>
              </a:spcAft>
              <a:buClr>
                <a:schemeClr val="dk1"/>
              </a:buClr>
              <a:buSzPts val="4200"/>
              <a:buNone/>
              <a:defRPr sz="4200"/>
            </a:lvl9pPr>
          </a:lstStyle>
          <a:p>
            <a:endParaRPr/>
          </a:p>
        </p:txBody>
      </p:sp>
      <p:sp>
        <p:nvSpPr>
          <p:cNvPr id="65" name="Google Shape;65;p11"/>
          <p:cNvSpPr txBox="1">
            <a:spLocks noGrp="1"/>
          </p:cNvSpPr>
          <p:nvPr>
            <p:ph type="dt" idx="10"/>
          </p:nvPr>
        </p:nvSpPr>
        <p:spPr>
          <a:xfrm>
            <a:off x="2640330" y="37290595"/>
            <a:ext cx="8641080" cy="21420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2721590" y="37290595"/>
            <a:ext cx="12961620" cy="21420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7123390" y="37290595"/>
            <a:ext cx="8641080" cy="21420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640330" y="2142076"/>
            <a:ext cx="33124140" cy="777663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480"/>
              <a:buFont typeface="Calibri"/>
              <a:buNone/>
              <a:defRPr sz="184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2640330" y="10710333"/>
            <a:ext cx="33124140" cy="25527850"/>
          </a:xfrm>
          <a:prstGeom prst="rect">
            <a:avLst/>
          </a:prstGeom>
          <a:noFill/>
          <a:ln>
            <a:noFill/>
          </a:ln>
        </p:spPr>
        <p:txBody>
          <a:bodyPr spcFirstLastPara="1" wrap="square" lIns="91425" tIns="45700" rIns="91425" bIns="45700" anchor="t" anchorCtr="0">
            <a:normAutofit/>
          </a:bodyPr>
          <a:lstStyle>
            <a:lvl1pPr marL="457200" marR="0" lvl="0" indent="-975360" algn="l" rtl="0">
              <a:lnSpc>
                <a:spcPct val="90000"/>
              </a:lnSpc>
              <a:spcBef>
                <a:spcPts val="4200"/>
              </a:spcBef>
              <a:spcAft>
                <a:spcPts val="0"/>
              </a:spcAft>
              <a:buClr>
                <a:schemeClr val="dk1"/>
              </a:buClr>
              <a:buSzPts val="11760"/>
              <a:buFont typeface="Arial"/>
              <a:buChar char="•"/>
              <a:defRPr sz="11760" b="0" i="0" u="none" strike="noStrike" cap="none">
                <a:solidFill>
                  <a:schemeClr val="dk1"/>
                </a:solidFill>
                <a:latin typeface="Calibri"/>
                <a:ea typeface="Calibri"/>
                <a:cs typeface="Calibri"/>
                <a:sym typeface="Calibri"/>
              </a:defRPr>
            </a:lvl1pPr>
            <a:lvl2pPr marL="914400" marR="0" lvl="1" indent="-868680" algn="l" rtl="0">
              <a:lnSpc>
                <a:spcPct val="90000"/>
              </a:lnSpc>
              <a:spcBef>
                <a:spcPts val="21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2pPr>
            <a:lvl3pPr marL="1371600" marR="0" lvl="2"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3pPr>
            <a:lvl4pPr marL="1828800" marR="0" lvl="3"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4pPr>
            <a:lvl5pPr marL="2286000" marR="0" lvl="4"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5pPr>
            <a:lvl6pPr marL="2743200" marR="0" lvl="5"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6pPr>
            <a:lvl7pPr marL="3200400" marR="0" lvl="6"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7pPr>
            <a:lvl8pPr marL="3657600" marR="0" lvl="7"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8pPr>
            <a:lvl9pPr marL="4114800" marR="0" lvl="8" indent="-708659"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640330" y="37290595"/>
            <a:ext cx="8641080" cy="214206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0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2721590" y="37290595"/>
            <a:ext cx="12961620" cy="214206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0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7123390" y="37290595"/>
            <a:ext cx="8641080" cy="21420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40" b="0" i="0" u="none" strike="noStrike" cap="none">
                <a:solidFill>
                  <a:srgbClr val="888888"/>
                </a:solidFill>
                <a:latin typeface="Calibri"/>
                <a:ea typeface="Calibri"/>
                <a:cs typeface="Calibri"/>
                <a:sym typeface="Calibri"/>
              </a:defRPr>
            </a:lvl1pPr>
            <a:lvl2pPr marL="0" marR="0" lvl="1" indent="0" algn="r" rtl="0">
              <a:spcBef>
                <a:spcPts val="0"/>
              </a:spcBef>
              <a:buNone/>
              <a:defRPr sz="5040" b="0" i="0" u="none" strike="noStrike" cap="none">
                <a:solidFill>
                  <a:srgbClr val="888888"/>
                </a:solidFill>
                <a:latin typeface="Calibri"/>
                <a:ea typeface="Calibri"/>
                <a:cs typeface="Calibri"/>
                <a:sym typeface="Calibri"/>
              </a:defRPr>
            </a:lvl2pPr>
            <a:lvl3pPr marL="0" marR="0" lvl="2" indent="0" algn="r" rtl="0">
              <a:spcBef>
                <a:spcPts val="0"/>
              </a:spcBef>
              <a:buNone/>
              <a:defRPr sz="5040" b="0" i="0" u="none" strike="noStrike" cap="none">
                <a:solidFill>
                  <a:srgbClr val="888888"/>
                </a:solidFill>
                <a:latin typeface="Calibri"/>
                <a:ea typeface="Calibri"/>
                <a:cs typeface="Calibri"/>
                <a:sym typeface="Calibri"/>
              </a:defRPr>
            </a:lvl3pPr>
            <a:lvl4pPr marL="0" marR="0" lvl="3" indent="0" algn="r" rtl="0">
              <a:spcBef>
                <a:spcPts val="0"/>
              </a:spcBef>
              <a:buNone/>
              <a:defRPr sz="5040" b="0" i="0" u="none" strike="noStrike" cap="none">
                <a:solidFill>
                  <a:srgbClr val="888888"/>
                </a:solidFill>
                <a:latin typeface="Calibri"/>
                <a:ea typeface="Calibri"/>
                <a:cs typeface="Calibri"/>
                <a:sym typeface="Calibri"/>
              </a:defRPr>
            </a:lvl4pPr>
            <a:lvl5pPr marL="0" marR="0" lvl="4" indent="0" algn="r" rtl="0">
              <a:spcBef>
                <a:spcPts val="0"/>
              </a:spcBef>
              <a:buNone/>
              <a:defRPr sz="5040" b="0" i="0" u="none" strike="noStrike" cap="none">
                <a:solidFill>
                  <a:srgbClr val="888888"/>
                </a:solidFill>
                <a:latin typeface="Calibri"/>
                <a:ea typeface="Calibri"/>
                <a:cs typeface="Calibri"/>
                <a:sym typeface="Calibri"/>
              </a:defRPr>
            </a:lvl5pPr>
            <a:lvl6pPr marL="0" marR="0" lvl="5" indent="0" algn="r" rtl="0">
              <a:spcBef>
                <a:spcPts val="0"/>
              </a:spcBef>
              <a:buNone/>
              <a:defRPr sz="5040" b="0" i="0" u="none" strike="noStrike" cap="none">
                <a:solidFill>
                  <a:srgbClr val="888888"/>
                </a:solidFill>
                <a:latin typeface="Calibri"/>
                <a:ea typeface="Calibri"/>
                <a:cs typeface="Calibri"/>
                <a:sym typeface="Calibri"/>
              </a:defRPr>
            </a:lvl6pPr>
            <a:lvl7pPr marL="0" marR="0" lvl="6" indent="0" algn="r" rtl="0">
              <a:spcBef>
                <a:spcPts val="0"/>
              </a:spcBef>
              <a:buNone/>
              <a:defRPr sz="5040" b="0" i="0" u="none" strike="noStrike" cap="none">
                <a:solidFill>
                  <a:srgbClr val="888888"/>
                </a:solidFill>
                <a:latin typeface="Calibri"/>
                <a:ea typeface="Calibri"/>
                <a:cs typeface="Calibri"/>
                <a:sym typeface="Calibri"/>
              </a:defRPr>
            </a:lvl7pPr>
            <a:lvl8pPr marL="0" marR="0" lvl="7" indent="0" algn="r" rtl="0">
              <a:spcBef>
                <a:spcPts val="0"/>
              </a:spcBef>
              <a:buNone/>
              <a:defRPr sz="5040" b="0" i="0" u="none" strike="noStrike" cap="none">
                <a:solidFill>
                  <a:srgbClr val="888888"/>
                </a:solidFill>
                <a:latin typeface="Calibri"/>
                <a:ea typeface="Calibri"/>
                <a:cs typeface="Calibri"/>
                <a:sym typeface="Calibri"/>
              </a:defRPr>
            </a:lvl8pPr>
            <a:lvl9pPr marL="0" marR="0" lvl="8" indent="0" algn="r" rtl="0">
              <a:spcBef>
                <a:spcPts val="0"/>
              </a:spcBef>
              <a:buNone/>
              <a:defRPr sz="5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doi.org/10.1002/2211-5463.1350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2486977" y="196704"/>
            <a:ext cx="33430845" cy="2550337"/>
          </a:xfrm>
          <a:prstGeom prst="rect">
            <a:avLst/>
          </a:prstGeom>
          <a:noFill/>
          <a:ln>
            <a:noFill/>
          </a:ln>
        </p:spPr>
        <p:txBody>
          <a:bodyPr spcFirstLastPara="1" wrap="square" lIns="87250" tIns="43625" rIns="87250" bIns="43625" anchor="t" anchorCtr="0">
            <a:spAutoFit/>
          </a:bodyPr>
          <a:lstStyle/>
          <a:p>
            <a:pPr marL="0" marR="0" lvl="0" indent="0" algn="ctr" rtl="0">
              <a:spcBef>
                <a:spcPts val="0"/>
              </a:spcBef>
              <a:spcAft>
                <a:spcPts val="0"/>
              </a:spcAft>
              <a:buNone/>
            </a:pPr>
            <a:r>
              <a:rPr lang="en-US" sz="7700" b="0" i="0" u="none" strike="noStrike" cap="none">
                <a:solidFill>
                  <a:schemeClr val="dk1"/>
                </a:solidFill>
                <a:latin typeface="Times New Roman"/>
                <a:ea typeface="Times New Roman"/>
                <a:cs typeface="Times New Roman"/>
                <a:sym typeface="Times New Roman"/>
              </a:rPr>
              <a:t> Expansion Microscopy protocol development for micro-structural Analysis of the </a:t>
            </a:r>
            <a:r>
              <a:rPr lang="en-US" sz="7700" b="0" i="1" u="none" strike="noStrike" cap="none">
                <a:solidFill>
                  <a:schemeClr val="dk1"/>
                </a:solidFill>
                <a:latin typeface="Times New Roman"/>
                <a:ea typeface="Times New Roman"/>
                <a:cs typeface="Times New Roman"/>
                <a:sym typeface="Times New Roman"/>
              </a:rPr>
              <a:t>Drosophila</a:t>
            </a:r>
            <a:r>
              <a:rPr lang="en-US" sz="7700" b="0" i="0" u="none" strike="noStrike" cap="none">
                <a:solidFill>
                  <a:schemeClr val="dk1"/>
                </a:solidFill>
                <a:latin typeface="Times New Roman"/>
                <a:ea typeface="Times New Roman"/>
                <a:cs typeface="Times New Roman"/>
                <a:sym typeface="Times New Roman"/>
              </a:rPr>
              <a:t> </a:t>
            </a:r>
            <a:r>
              <a:rPr lang="en-US" sz="7700" b="0" i="1" u="none" strike="noStrike" cap="none">
                <a:solidFill>
                  <a:schemeClr val="dk1"/>
                </a:solidFill>
                <a:latin typeface="Times New Roman"/>
                <a:ea typeface="Times New Roman"/>
                <a:cs typeface="Times New Roman"/>
                <a:sym typeface="Times New Roman"/>
              </a:rPr>
              <a:t>melanogaster g</a:t>
            </a:r>
            <a:r>
              <a:rPr lang="en-US" sz="7700" b="0" i="0" u="none" strike="noStrike" cap="none">
                <a:solidFill>
                  <a:schemeClr val="dk1"/>
                </a:solidFill>
                <a:latin typeface="Times New Roman"/>
                <a:ea typeface="Times New Roman"/>
                <a:cs typeface="Times New Roman"/>
                <a:sym typeface="Times New Roman"/>
              </a:rPr>
              <a:t>ermarium </a:t>
            </a:r>
            <a:endParaRPr sz="7700" b="1" i="0" u="none" strike="noStrike" cap="none">
              <a:solidFill>
                <a:schemeClr val="dk1"/>
              </a:solidFill>
              <a:latin typeface="Times New Roman"/>
              <a:ea typeface="Times New Roman"/>
              <a:cs typeface="Times New Roman"/>
              <a:sym typeface="Times New Roman"/>
            </a:endParaRPr>
          </a:p>
        </p:txBody>
      </p:sp>
      <p:sp>
        <p:nvSpPr>
          <p:cNvPr id="85" name="Google Shape;85;p1"/>
          <p:cNvSpPr/>
          <p:nvPr/>
        </p:nvSpPr>
        <p:spPr>
          <a:xfrm>
            <a:off x="-35948" y="18154090"/>
            <a:ext cx="19241400" cy="1046700"/>
          </a:xfrm>
          <a:prstGeom prst="rect">
            <a:avLst/>
          </a:prstGeom>
          <a:solidFill>
            <a:srgbClr val="D78BFF"/>
          </a:solidFill>
          <a:ln w="952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algn="ctr"/>
            <a:r>
              <a:rPr lang="en-US" sz="4250" b="1" dirty="0" err="1">
                <a:solidFill>
                  <a:schemeClr val="lt1"/>
                </a:solidFill>
                <a:ea typeface="Times New Roman"/>
              </a:rPr>
              <a:t>Immunofluoresence</a:t>
            </a:r>
          </a:p>
        </p:txBody>
      </p:sp>
      <p:sp>
        <p:nvSpPr>
          <p:cNvPr id="86" name="Google Shape;86;p1"/>
          <p:cNvSpPr/>
          <p:nvPr/>
        </p:nvSpPr>
        <p:spPr>
          <a:xfrm>
            <a:off x="-662" y="23081989"/>
            <a:ext cx="19241400" cy="976800"/>
          </a:xfrm>
          <a:prstGeom prst="rect">
            <a:avLst/>
          </a:prstGeom>
          <a:solidFill>
            <a:srgbClr val="D78BFF"/>
          </a:solidFill>
          <a:ln>
            <a:noFill/>
          </a:ln>
        </p:spPr>
        <p:txBody>
          <a:bodyPr spcFirstLastPara="1" wrap="square" lIns="91425" tIns="45700" rIns="91425" bIns="45700" anchor="ctr" anchorCtr="0">
            <a:noAutofit/>
          </a:bodyPr>
          <a:lstStyle/>
          <a:p>
            <a:pPr algn="ctr"/>
            <a:r>
              <a:rPr lang="en-US" sz="4250" b="1">
                <a:solidFill>
                  <a:schemeClr val="lt1"/>
                </a:solidFill>
              </a:rPr>
              <a:t>Gelation and Digestion</a:t>
            </a:r>
          </a:p>
        </p:txBody>
      </p:sp>
      <p:sp>
        <p:nvSpPr>
          <p:cNvPr id="87" name="Google Shape;87;p1"/>
          <p:cNvSpPr/>
          <p:nvPr/>
        </p:nvSpPr>
        <p:spPr>
          <a:xfrm>
            <a:off x="18813885" y="9306136"/>
            <a:ext cx="19188465" cy="752923"/>
          </a:xfrm>
          <a:prstGeom prst="rect">
            <a:avLst/>
          </a:prstGeom>
          <a:solidFill>
            <a:srgbClr val="D78BF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293" b="1">
                <a:solidFill>
                  <a:schemeClr val="lt1"/>
                </a:solidFill>
                <a:latin typeface="Times New Roman"/>
                <a:ea typeface="Times New Roman"/>
                <a:cs typeface="Times New Roman"/>
                <a:sym typeface="Times New Roman"/>
              </a:rPr>
              <a:t>Expansion</a:t>
            </a:r>
            <a:endParaRPr/>
          </a:p>
        </p:txBody>
      </p:sp>
      <p:sp>
        <p:nvSpPr>
          <p:cNvPr id="88" name="Google Shape;88;p1"/>
          <p:cNvSpPr/>
          <p:nvPr/>
        </p:nvSpPr>
        <p:spPr>
          <a:xfrm>
            <a:off x="19279275" y="20458641"/>
            <a:ext cx="19173000" cy="746318"/>
          </a:xfrm>
          <a:prstGeom prst="rect">
            <a:avLst/>
          </a:prstGeom>
          <a:solidFill>
            <a:srgbClr val="7030A0"/>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250" b="1">
                <a:solidFill>
                  <a:schemeClr val="lt1"/>
                </a:solidFill>
                <a:latin typeface="Times New Roman"/>
                <a:ea typeface="Times New Roman"/>
                <a:cs typeface="Times New Roman"/>
                <a:sym typeface="Times New Roman"/>
              </a:rPr>
              <a:t>Imaging</a:t>
            </a:r>
            <a:endParaRPr sz="4293">
              <a:solidFill>
                <a:schemeClr val="lt1"/>
              </a:solidFill>
              <a:latin typeface="Times New Roman"/>
              <a:ea typeface="Times New Roman"/>
              <a:cs typeface="Times New Roman"/>
              <a:sym typeface="Times New Roman"/>
            </a:endParaRPr>
          </a:p>
        </p:txBody>
      </p:sp>
      <p:sp>
        <p:nvSpPr>
          <p:cNvPr id="89" name="Google Shape;89;p1"/>
          <p:cNvSpPr txBox="1"/>
          <p:nvPr/>
        </p:nvSpPr>
        <p:spPr>
          <a:xfrm>
            <a:off x="252146" y="5253854"/>
            <a:ext cx="37900500" cy="3971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chemeClr val="dk1"/>
                </a:solidFill>
                <a:latin typeface="Times New Roman"/>
                <a:ea typeface="Times New Roman"/>
                <a:cs typeface="Times New Roman"/>
                <a:sym typeface="Times New Roman"/>
              </a:rPr>
              <a:t>Expansion microscopy (ExM) is a super resolution imaging technique that physically enlarges biological samples, enabling higher-resolution imaging using conventional fluorescence microscopy. Traditional fluorescence microscopy can sometimes produce low-quality images and may be limited in its ability to clearly resolve structures below a certain size threshold. The application of ExM offers a more accessible method for studying cellular organization and developmental processes and may support investigations into mechanisms regulating stem cell differentiation and oogenesis. The objective of this proposed study is to develop a protocol to apply ExM to the germarium of </a:t>
            </a:r>
            <a:r>
              <a:rPr lang="en-US" sz="3600" i="1">
                <a:solidFill>
                  <a:schemeClr val="dk1"/>
                </a:solidFill>
                <a:latin typeface="Times New Roman"/>
                <a:ea typeface="Times New Roman"/>
                <a:cs typeface="Times New Roman"/>
                <a:sym typeface="Times New Roman"/>
              </a:rPr>
              <a:t>Drosophila melanogaster</a:t>
            </a:r>
            <a:r>
              <a:rPr lang="en-US" sz="3600">
                <a:solidFill>
                  <a:schemeClr val="dk1"/>
                </a:solidFill>
                <a:latin typeface="Times New Roman"/>
                <a:ea typeface="Times New Roman"/>
                <a:cs typeface="Times New Roman"/>
                <a:sym typeface="Times New Roman"/>
              </a:rPr>
              <a:t> to improve visualization of structures involved in early oogenesis. Following standard dissection and Immunofluorescence labeling, the</a:t>
            </a:r>
            <a:r>
              <a:rPr lang="en-US" sz="3600" i="1">
                <a:solidFill>
                  <a:schemeClr val="dk1"/>
                </a:solidFill>
                <a:latin typeface="Times New Roman"/>
                <a:ea typeface="Times New Roman"/>
                <a:cs typeface="Times New Roman"/>
                <a:sym typeface="Times New Roman"/>
              </a:rPr>
              <a:t> D. melanogaster</a:t>
            </a:r>
            <a:r>
              <a:rPr lang="en-US" sz="3600">
                <a:solidFill>
                  <a:schemeClr val="dk1"/>
                </a:solidFill>
                <a:latin typeface="Times New Roman"/>
                <a:ea typeface="Times New Roman"/>
                <a:cs typeface="Times New Roman"/>
                <a:sym typeface="Times New Roman"/>
              </a:rPr>
              <a:t> germarium are treated with Acryloyl X-SE to allow crosslinking between antibodies, gel, and cellular structure. Then, the germarium is incubated in a gelling solution containing Proteinase K, to soften the samples and prevent/ reduce tearing and distortion. Lastly, the samples are submerged in distilled water and allowed to expand. We hope the final imaging yields an expansion of 4X the original sample size. </a:t>
            </a:r>
            <a:endParaRPr sz="3600">
              <a:solidFill>
                <a:schemeClr val="dk1"/>
              </a:solidFill>
              <a:latin typeface="Times New Roman"/>
              <a:ea typeface="Times New Roman"/>
              <a:cs typeface="Times New Roman"/>
              <a:sym typeface="Times New Roman"/>
            </a:endParaRPr>
          </a:p>
        </p:txBody>
      </p:sp>
      <p:pic>
        <p:nvPicPr>
          <p:cNvPr id="90" name="Google Shape;90;p1"/>
          <p:cNvPicPr preferRelativeResize="0"/>
          <p:nvPr/>
        </p:nvPicPr>
        <p:blipFill rotWithShape="1">
          <a:blip r:embed="rId3">
            <a:alphaModFix/>
          </a:blip>
          <a:srcRect/>
          <a:stretch/>
        </p:blipFill>
        <p:spPr>
          <a:xfrm>
            <a:off x="33971391" y="1958829"/>
            <a:ext cx="2650037" cy="1097280"/>
          </a:xfrm>
          <a:prstGeom prst="rect">
            <a:avLst/>
          </a:prstGeom>
          <a:noFill/>
          <a:ln>
            <a:noFill/>
          </a:ln>
        </p:spPr>
      </p:pic>
      <p:pic>
        <p:nvPicPr>
          <p:cNvPr id="91" name="Google Shape;91;p1" descr="Details are in the caption following the image"/>
          <p:cNvPicPr preferRelativeResize="0"/>
          <p:nvPr/>
        </p:nvPicPr>
        <p:blipFill rotWithShape="1">
          <a:blip r:embed="rId4">
            <a:alphaModFix/>
          </a:blip>
          <a:srcRect/>
          <a:stretch/>
        </p:blipFill>
        <p:spPr>
          <a:xfrm>
            <a:off x="1186562" y="26475688"/>
            <a:ext cx="15990276" cy="9610697"/>
          </a:xfrm>
          <a:prstGeom prst="rect">
            <a:avLst/>
          </a:prstGeom>
          <a:noFill/>
          <a:ln>
            <a:noFill/>
          </a:ln>
        </p:spPr>
      </p:pic>
      <p:pic>
        <p:nvPicPr>
          <p:cNvPr id="92" name="Google Shape;92;p1" descr="Details are in the caption following the image"/>
          <p:cNvPicPr preferRelativeResize="0"/>
          <p:nvPr/>
        </p:nvPicPr>
        <p:blipFill rotWithShape="1">
          <a:blip r:embed="rId5">
            <a:alphaModFix/>
          </a:blip>
          <a:srcRect b="42918"/>
          <a:stretch/>
        </p:blipFill>
        <p:spPr>
          <a:xfrm>
            <a:off x="19842103" y="21672864"/>
            <a:ext cx="8301366" cy="7440051"/>
          </a:xfrm>
          <a:prstGeom prst="rect">
            <a:avLst/>
          </a:prstGeom>
          <a:noFill/>
          <a:ln>
            <a:noFill/>
          </a:ln>
        </p:spPr>
      </p:pic>
      <p:sp>
        <p:nvSpPr>
          <p:cNvPr id="93" name="Google Shape;93;p1"/>
          <p:cNvSpPr txBox="1"/>
          <p:nvPr/>
        </p:nvSpPr>
        <p:spPr>
          <a:xfrm>
            <a:off x="13855579" y="31863148"/>
            <a:ext cx="4934700" cy="591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Materials</a:t>
            </a:r>
            <a:endParaRPr b="1"/>
          </a:p>
          <a:p>
            <a:pPr marL="742950" marR="0" lvl="0" indent="-742950" algn="l" rtl="0">
              <a:spcBef>
                <a:spcPts val="0"/>
              </a:spcBef>
              <a:spcAft>
                <a:spcPts val="0"/>
              </a:spcAft>
              <a:buClr>
                <a:schemeClr val="dk1"/>
              </a:buClr>
              <a:buSzPts val="3600"/>
              <a:buFont typeface="Calibri"/>
              <a:buAutoNum type="arabicParenR"/>
            </a:pPr>
            <a:r>
              <a:rPr lang="en-US" sz="3600">
                <a:solidFill>
                  <a:schemeClr val="dk1"/>
                </a:solidFill>
                <a:latin typeface="Calibri"/>
                <a:ea typeface="Calibri"/>
                <a:cs typeface="Calibri"/>
                <a:sym typeface="Calibri"/>
              </a:rPr>
              <a:t>PBST</a:t>
            </a:r>
            <a:endParaRPr/>
          </a:p>
          <a:p>
            <a:pPr marL="742950" marR="0" lvl="0" indent="-742950" algn="l" rtl="0">
              <a:spcBef>
                <a:spcPts val="0"/>
              </a:spcBef>
              <a:spcAft>
                <a:spcPts val="0"/>
              </a:spcAft>
              <a:buClr>
                <a:schemeClr val="dk1"/>
              </a:buClr>
              <a:buSzPts val="3600"/>
              <a:buFont typeface="Calibri"/>
              <a:buAutoNum type="arabicParenR"/>
            </a:pPr>
            <a:r>
              <a:rPr lang="en-US" sz="3600">
                <a:solidFill>
                  <a:schemeClr val="dk1"/>
                </a:solidFill>
                <a:latin typeface="Calibri"/>
                <a:ea typeface="Calibri"/>
                <a:cs typeface="Calibri"/>
                <a:sym typeface="Calibri"/>
              </a:rPr>
              <a:t>AcX solution</a:t>
            </a:r>
            <a:endParaRPr/>
          </a:p>
          <a:p>
            <a:pPr marL="742950" marR="0" lvl="0" indent="-742950" algn="l" rtl="0">
              <a:spcBef>
                <a:spcPts val="0"/>
              </a:spcBef>
              <a:spcAft>
                <a:spcPts val="0"/>
              </a:spcAft>
              <a:buClr>
                <a:schemeClr val="dk1"/>
              </a:buClr>
              <a:buSzPts val="3600"/>
              <a:buFont typeface="Calibri"/>
              <a:buAutoNum type="arabicParenR"/>
            </a:pPr>
            <a:r>
              <a:rPr lang="en-US" sz="3600">
                <a:solidFill>
                  <a:schemeClr val="dk1"/>
                </a:solidFill>
                <a:latin typeface="Calibri"/>
                <a:ea typeface="Calibri"/>
                <a:cs typeface="Calibri"/>
                <a:sym typeface="Calibri"/>
              </a:rPr>
              <a:t>Gelling Solution</a:t>
            </a:r>
            <a:endParaRPr/>
          </a:p>
          <a:p>
            <a:pPr marL="742950" marR="0" lvl="0" indent="-742950" algn="l" rtl="0">
              <a:spcBef>
                <a:spcPts val="0"/>
              </a:spcBef>
              <a:spcAft>
                <a:spcPts val="0"/>
              </a:spcAft>
              <a:buClr>
                <a:schemeClr val="dk1"/>
              </a:buClr>
              <a:buSzPts val="3600"/>
              <a:buFont typeface="Calibri"/>
              <a:buAutoNum type="arabicParenR"/>
            </a:pPr>
            <a:r>
              <a:rPr lang="en-US" sz="3600">
                <a:solidFill>
                  <a:schemeClr val="dk1"/>
                </a:solidFill>
                <a:latin typeface="Calibri"/>
                <a:ea typeface="Calibri"/>
                <a:cs typeface="Calibri"/>
                <a:sym typeface="Calibri"/>
              </a:rPr>
              <a:t>Poly-L-Lysine</a:t>
            </a:r>
            <a:endParaRPr/>
          </a:p>
          <a:p>
            <a:pPr marL="742950" marR="0" lvl="0" indent="-742950" algn="l" rtl="0">
              <a:spcBef>
                <a:spcPts val="0"/>
              </a:spcBef>
              <a:spcAft>
                <a:spcPts val="0"/>
              </a:spcAft>
              <a:buClr>
                <a:schemeClr val="dk1"/>
              </a:buClr>
              <a:buSzPts val="3600"/>
              <a:buFont typeface="Calibri"/>
              <a:buAutoNum type="arabicParenR"/>
            </a:pPr>
            <a:r>
              <a:rPr lang="en-US" sz="3600">
                <a:solidFill>
                  <a:schemeClr val="dk1"/>
                </a:solidFill>
                <a:latin typeface="Calibri"/>
                <a:ea typeface="Calibri"/>
                <a:cs typeface="Calibri"/>
                <a:sym typeface="Calibri"/>
              </a:rPr>
              <a:t>Hole reinforcing rings</a:t>
            </a:r>
            <a:endParaRPr/>
          </a:p>
          <a:p>
            <a:pPr marL="742950" marR="0" lvl="0" indent="-742950" algn="l" rtl="0">
              <a:spcBef>
                <a:spcPts val="0"/>
              </a:spcBef>
              <a:spcAft>
                <a:spcPts val="0"/>
              </a:spcAft>
              <a:buClr>
                <a:schemeClr val="dk1"/>
              </a:buClr>
              <a:buSzPts val="3600"/>
              <a:buFont typeface="Calibri"/>
              <a:buAutoNum type="arabicParenR"/>
            </a:pPr>
            <a:r>
              <a:rPr lang="en-US" sz="3600">
                <a:solidFill>
                  <a:schemeClr val="dk1"/>
                </a:solidFill>
                <a:latin typeface="Calibri"/>
                <a:ea typeface="Calibri"/>
                <a:cs typeface="Calibri"/>
                <a:sym typeface="Calibri"/>
              </a:rPr>
              <a:t>Digestion Buffer</a:t>
            </a:r>
            <a:endParaRPr/>
          </a:p>
          <a:p>
            <a:pPr marL="742950" marR="0" lvl="0" indent="-742950" algn="l" rtl="0">
              <a:spcBef>
                <a:spcPts val="0"/>
              </a:spcBef>
              <a:spcAft>
                <a:spcPts val="0"/>
              </a:spcAft>
              <a:buClr>
                <a:schemeClr val="dk1"/>
              </a:buClr>
              <a:buSzPts val="3600"/>
              <a:buFont typeface="Calibri"/>
              <a:buAutoNum type="arabicParenR"/>
            </a:pPr>
            <a:r>
              <a:rPr lang="en-US" sz="3600">
                <a:solidFill>
                  <a:schemeClr val="dk1"/>
                </a:solidFill>
                <a:latin typeface="Calibri"/>
                <a:ea typeface="Calibri"/>
                <a:cs typeface="Calibri"/>
                <a:sym typeface="Calibri"/>
              </a:rPr>
              <a:t>Proteinase k</a:t>
            </a:r>
            <a:endParaRPr/>
          </a:p>
          <a:p>
            <a:pPr marL="742950" marR="0" lvl="0" indent="-742950" algn="l" rtl="0">
              <a:spcBef>
                <a:spcPts val="0"/>
              </a:spcBef>
              <a:spcAft>
                <a:spcPts val="0"/>
              </a:spcAft>
              <a:buClr>
                <a:schemeClr val="dk1"/>
              </a:buClr>
              <a:buSzPts val="3600"/>
              <a:buFont typeface="Calibri"/>
              <a:buAutoNum type="arabicParenR"/>
            </a:pPr>
            <a:r>
              <a:rPr lang="en-US" sz="3600">
                <a:solidFill>
                  <a:schemeClr val="dk1"/>
                </a:solidFill>
                <a:latin typeface="Calibri"/>
                <a:ea typeface="Calibri"/>
                <a:cs typeface="Calibri"/>
                <a:sym typeface="Calibri"/>
              </a:rPr>
              <a:t>PBS</a:t>
            </a:r>
            <a:endParaRPr/>
          </a:p>
          <a:p>
            <a:pPr marL="742950" marR="0" lvl="0" indent="-514350" algn="l" rtl="0">
              <a:spcBef>
                <a:spcPts val="0"/>
              </a:spcBef>
              <a:spcAft>
                <a:spcPts val="0"/>
              </a:spcAft>
              <a:buClr>
                <a:schemeClr val="dk1"/>
              </a:buClr>
              <a:buSzPts val="3600"/>
              <a:buFont typeface="Calibri"/>
              <a:buNone/>
            </a:pPr>
            <a:endParaRPr sz="36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txBox="1"/>
          <p:nvPr/>
        </p:nvSpPr>
        <p:spPr>
          <a:xfrm>
            <a:off x="651233" y="19263153"/>
            <a:ext cx="8256600" cy="369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Times New Roman"/>
                <a:ea typeface="Times New Roman"/>
                <a:cs typeface="Times New Roman"/>
                <a:sym typeface="Times New Roman"/>
              </a:rPr>
              <a:t>Materials</a:t>
            </a:r>
            <a:r>
              <a:rPr lang="en-US" sz="3600" baseline="30000" dirty="0">
                <a:solidFill>
                  <a:schemeClr val="dk1"/>
                </a:solidFill>
                <a:latin typeface="Times New Roman"/>
                <a:ea typeface="Times New Roman"/>
                <a:cs typeface="Times New Roman"/>
                <a:sym typeface="Times New Roman"/>
              </a:rPr>
              <a:t>1</a:t>
            </a:r>
            <a:endParaRPr baseline="30000" dirty="0">
              <a:solidFill>
                <a:schemeClr val="dk1"/>
              </a:solidFill>
            </a:endParaRPr>
          </a:p>
          <a:p>
            <a:pPr marL="742950" marR="0" lvl="0" indent="-742950" algn="l" rtl="0">
              <a:spcBef>
                <a:spcPts val="0"/>
              </a:spcBef>
              <a:spcAft>
                <a:spcPts val="0"/>
              </a:spcAft>
              <a:buClr>
                <a:schemeClr val="dk1"/>
              </a:buClr>
              <a:buSzPts val="3600"/>
              <a:buFont typeface="Calibri"/>
              <a:buAutoNum type="arabicPeriod"/>
            </a:pPr>
            <a:r>
              <a:rPr lang="en-US" sz="3600" dirty="0">
                <a:solidFill>
                  <a:schemeClr val="dk1"/>
                </a:solidFill>
                <a:latin typeface="Times New Roman"/>
                <a:ea typeface="Times New Roman"/>
                <a:cs typeface="Times New Roman"/>
                <a:sym typeface="Times New Roman"/>
              </a:rPr>
              <a:t>Primary antibodies (mouse anti-</a:t>
            </a:r>
            <a:r>
              <a:rPr lang="en-US" sz="3600" dirty="0" err="1">
                <a:solidFill>
                  <a:schemeClr val="dk1"/>
                </a:solidFill>
                <a:latin typeface="Times New Roman"/>
                <a:ea typeface="Times New Roman"/>
                <a:cs typeface="Times New Roman"/>
                <a:sym typeface="Times New Roman"/>
              </a:rPr>
              <a:t>LamC</a:t>
            </a:r>
            <a:r>
              <a:rPr lang="en-US" sz="3600" dirty="0">
                <a:solidFill>
                  <a:schemeClr val="dk1"/>
                </a:solidFill>
                <a:latin typeface="Times New Roman"/>
                <a:ea typeface="Times New Roman"/>
                <a:cs typeface="Times New Roman"/>
                <a:sym typeface="Times New Roman"/>
              </a:rPr>
              <a:t>, mouse anti-α</a:t>
            </a:r>
            <a:r>
              <a:rPr lang="en-US" sz="3600" dirty="0" err="1">
                <a:solidFill>
                  <a:schemeClr val="dk1"/>
                </a:solidFill>
                <a:latin typeface="Times New Roman"/>
                <a:ea typeface="Times New Roman"/>
                <a:cs typeface="Times New Roman"/>
                <a:sym typeface="Times New Roman"/>
              </a:rPr>
              <a:t>spectrin</a:t>
            </a:r>
            <a:r>
              <a:rPr lang="en-US" sz="3600" dirty="0">
                <a:solidFill>
                  <a:schemeClr val="dk1"/>
                </a:solidFill>
                <a:latin typeface="Times New Roman"/>
                <a:ea typeface="Times New Roman"/>
                <a:cs typeface="Times New Roman"/>
                <a:sym typeface="Times New Roman"/>
              </a:rPr>
              <a:t>, rabbit anti-Dcp1)</a:t>
            </a:r>
            <a:endParaRPr sz="3600" dirty="0">
              <a:solidFill>
                <a:schemeClr val="dk1"/>
              </a:solidFill>
              <a:latin typeface="Times New Roman"/>
              <a:ea typeface="Times New Roman"/>
              <a:cs typeface="Times New Roman"/>
              <a:sym typeface="Times New Roman"/>
            </a:endParaRPr>
          </a:p>
          <a:p>
            <a:pPr marL="742950" marR="0" lvl="0" indent="-742950" algn="l" rtl="0">
              <a:spcBef>
                <a:spcPts val="0"/>
              </a:spcBef>
              <a:spcAft>
                <a:spcPts val="0"/>
              </a:spcAft>
              <a:buClr>
                <a:schemeClr val="dk1"/>
              </a:buClr>
              <a:buSzPts val="3600"/>
              <a:buFont typeface="Calibri"/>
              <a:buAutoNum type="arabicPeriod"/>
            </a:pPr>
            <a:r>
              <a:rPr lang="en-US" sz="3600" dirty="0">
                <a:solidFill>
                  <a:schemeClr val="dk1"/>
                </a:solidFill>
                <a:latin typeface="Times New Roman"/>
                <a:ea typeface="Times New Roman"/>
                <a:cs typeface="Times New Roman"/>
                <a:sym typeface="Times New Roman"/>
              </a:rPr>
              <a:t>Secondary antibodies (</a:t>
            </a:r>
            <a:r>
              <a:rPr lang="en-US" sz="3600" dirty="0">
                <a:solidFill>
                  <a:schemeClr val="dk1"/>
                </a:solidFill>
                <a:highlight>
                  <a:srgbClr val="FFFFFF"/>
                </a:highlight>
                <a:latin typeface="Times New Roman"/>
                <a:ea typeface="Times New Roman"/>
                <a:cs typeface="Times New Roman"/>
                <a:sym typeface="Times New Roman"/>
              </a:rPr>
              <a:t>goat anti mouse Alexa 488, goat anti rabbit Alexa 568)</a:t>
            </a:r>
            <a:endParaRPr sz="3600" dirty="0">
              <a:solidFill>
                <a:schemeClr val="dk1"/>
              </a:solidFill>
            </a:endParaRPr>
          </a:p>
          <a:p>
            <a:pPr marL="742950" marR="0" lvl="0" indent="-742950" algn="l" rtl="0">
              <a:spcBef>
                <a:spcPts val="0"/>
              </a:spcBef>
              <a:spcAft>
                <a:spcPts val="0"/>
              </a:spcAft>
              <a:buClr>
                <a:schemeClr val="dk1"/>
              </a:buClr>
              <a:buSzPts val="3600"/>
              <a:buFont typeface="Calibri"/>
              <a:buAutoNum type="arabicPeriod"/>
            </a:pPr>
            <a:r>
              <a:rPr lang="en-US" sz="3600" dirty="0">
                <a:solidFill>
                  <a:schemeClr val="dk1"/>
                </a:solidFill>
                <a:latin typeface="Times New Roman"/>
                <a:ea typeface="Times New Roman"/>
                <a:cs typeface="Times New Roman"/>
                <a:sym typeface="Times New Roman"/>
              </a:rPr>
              <a:t>Block</a:t>
            </a:r>
            <a:r>
              <a:rPr lang="en-US" sz="3600" dirty="0"/>
              <a:t>- </a:t>
            </a:r>
            <a:r>
              <a:rPr lang="en-US" sz="3600" dirty="0">
                <a:solidFill>
                  <a:schemeClr val="dk1"/>
                </a:solidFill>
                <a:latin typeface="Times New Roman"/>
                <a:ea typeface="Times New Roman"/>
                <a:cs typeface="Times New Roman"/>
                <a:sym typeface="Times New Roman"/>
              </a:rPr>
              <a:t>PBT (PBS and Triton X-100)</a:t>
            </a:r>
            <a:endParaRPr sz="3600" dirty="0">
              <a:solidFill>
                <a:schemeClr val="dk1"/>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
          <p:cNvSpPr txBox="1"/>
          <p:nvPr/>
        </p:nvSpPr>
        <p:spPr>
          <a:xfrm>
            <a:off x="31309532" y="15866714"/>
            <a:ext cx="46083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Materials</a:t>
            </a:r>
            <a:endParaRPr/>
          </a:p>
          <a:p>
            <a:pPr marL="742950" marR="0" lvl="0" indent="-742950" algn="l" rtl="0">
              <a:spcBef>
                <a:spcPts val="0"/>
              </a:spcBef>
              <a:spcAft>
                <a:spcPts val="0"/>
              </a:spcAft>
              <a:buClr>
                <a:schemeClr val="dk1"/>
              </a:buClr>
              <a:buSzPts val="3600"/>
              <a:buFont typeface="Calibri"/>
              <a:buAutoNum type="arabicParenR"/>
            </a:pPr>
            <a:r>
              <a:rPr lang="en-US" sz="3600">
                <a:solidFill>
                  <a:schemeClr val="dk1"/>
                </a:solidFill>
                <a:latin typeface="Calibri"/>
                <a:ea typeface="Calibri"/>
                <a:cs typeface="Calibri"/>
                <a:sym typeface="Calibri"/>
              </a:rPr>
              <a:t>Distilled water</a:t>
            </a:r>
            <a:endParaRPr/>
          </a:p>
          <a:p>
            <a:pPr marL="742950" marR="0" lvl="0" indent="-742950" algn="l" rtl="0">
              <a:spcBef>
                <a:spcPts val="0"/>
              </a:spcBef>
              <a:spcAft>
                <a:spcPts val="0"/>
              </a:spcAft>
              <a:buClr>
                <a:schemeClr val="dk1"/>
              </a:buClr>
              <a:buSzPts val="3600"/>
              <a:buFont typeface="Calibri"/>
              <a:buAutoNum type="arabicParenR"/>
            </a:pPr>
            <a:r>
              <a:rPr lang="en-US" sz="3600">
                <a:solidFill>
                  <a:schemeClr val="dk1"/>
                </a:solidFill>
                <a:latin typeface="Calibri"/>
                <a:ea typeface="Calibri"/>
                <a:cs typeface="Calibri"/>
                <a:sym typeface="Calibri"/>
              </a:rPr>
              <a:t>Poly-L-lysine</a:t>
            </a:r>
            <a:endParaRPr/>
          </a:p>
          <a:p>
            <a:pPr marL="742950" marR="0" lvl="0" indent="-742950" algn="l" rtl="0">
              <a:spcBef>
                <a:spcPts val="0"/>
              </a:spcBef>
              <a:spcAft>
                <a:spcPts val="0"/>
              </a:spcAft>
              <a:buClr>
                <a:schemeClr val="dk1"/>
              </a:buClr>
              <a:buSzPts val="3600"/>
              <a:buFont typeface="Calibri"/>
              <a:buAutoNum type="arabicParenR"/>
            </a:pPr>
            <a:r>
              <a:rPr lang="en-US" sz="3600">
                <a:solidFill>
                  <a:schemeClr val="dk1"/>
                </a:solidFill>
                <a:latin typeface="Calibri"/>
                <a:ea typeface="Calibri"/>
                <a:cs typeface="Calibri"/>
                <a:sym typeface="Calibri"/>
              </a:rPr>
              <a:t>Clay</a:t>
            </a:r>
            <a:endParaRPr/>
          </a:p>
        </p:txBody>
      </p:sp>
      <p:sp>
        <p:nvSpPr>
          <p:cNvPr id="96" name="Google Shape;96;p1"/>
          <p:cNvSpPr txBox="1"/>
          <p:nvPr/>
        </p:nvSpPr>
        <p:spPr>
          <a:xfrm>
            <a:off x="8907824" y="19225425"/>
            <a:ext cx="51957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Times New Roman"/>
                <a:ea typeface="Times New Roman"/>
                <a:cs typeface="Times New Roman"/>
                <a:sym typeface="Times New Roman"/>
              </a:rPr>
              <a:t>Immunostaining Steps</a:t>
            </a:r>
            <a:r>
              <a:rPr lang="en-US" sz="3600" baseline="30000" dirty="0">
                <a:solidFill>
                  <a:schemeClr val="dk1"/>
                </a:solidFill>
                <a:latin typeface="Times New Roman"/>
                <a:ea typeface="Times New Roman"/>
                <a:cs typeface="Times New Roman"/>
                <a:sym typeface="Times New Roman"/>
              </a:rPr>
              <a:t> 1</a:t>
            </a:r>
            <a:endParaRPr sz="3600" dirty="0">
              <a:solidFill>
                <a:schemeClr val="dk1"/>
              </a:solidFill>
            </a:endParaRPr>
          </a:p>
          <a:p>
            <a:pPr marL="514350" marR="0" lvl="0" indent="-514350" algn="l" rtl="0">
              <a:spcBef>
                <a:spcPts val="0"/>
              </a:spcBef>
              <a:spcAft>
                <a:spcPts val="0"/>
              </a:spcAft>
              <a:buClr>
                <a:schemeClr val="dk1"/>
              </a:buClr>
              <a:buSzPts val="3600"/>
              <a:buFont typeface="Calibri"/>
              <a:buAutoNum type="arabicPeriod"/>
            </a:pPr>
            <a:r>
              <a:rPr lang="en-US" sz="3600" dirty="0">
                <a:solidFill>
                  <a:schemeClr val="dk1"/>
                </a:solidFill>
                <a:latin typeface="Times New Roman"/>
                <a:ea typeface="Times New Roman"/>
                <a:cs typeface="Times New Roman"/>
                <a:sym typeface="Times New Roman"/>
              </a:rPr>
              <a:t>Dissect</a:t>
            </a:r>
            <a:endParaRPr sz="3600" dirty="0">
              <a:solidFill>
                <a:schemeClr val="dk1"/>
              </a:solidFill>
            </a:endParaRPr>
          </a:p>
          <a:p>
            <a:pPr marL="514350" marR="0" lvl="0" indent="-514350" algn="l" rtl="0">
              <a:spcBef>
                <a:spcPts val="0"/>
              </a:spcBef>
              <a:spcAft>
                <a:spcPts val="0"/>
              </a:spcAft>
              <a:buClr>
                <a:schemeClr val="dk1"/>
              </a:buClr>
              <a:buSzPts val="3600"/>
              <a:buFont typeface="Calibri"/>
              <a:buAutoNum type="arabicPeriod"/>
            </a:pPr>
            <a:r>
              <a:rPr lang="en-US" sz="3600" dirty="0">
                <a:solidFill>
                  <a:schemeClr val="dk1"/>
                </a:solidFill>
                <a:latin typeface="Times New Roman"/>
                <a:ea typeface="Times New Roman"/>
                <a:cs typeface="Times New Roman"/>
                <a:sym typeface="Times New Roman"/>
              </a:rPr>
              <a:t>Fix </a:t>
            </a:r>
            <a:endParaRPr sz="3600" dirty="0">
              <a:solidFill>
                <a:schemeClr val="dk1"/>
              </a:solidFill>
            </a:endParaRPr>
          </a:p>
          <a:p>
            <a:pPr marL="514350" marR="0" lvl="0" indent="-514350" algn="l" rtl="0">
              <a:spcBef>
                <a:spcPts val="0"/>
              </a:spcBef>
              <a:spcAft>
                <a:spcPts val="0"/>
              </a:spcAft>
              <a:buClr>
                <a:schemeClr val="dk1"/>
              </a:buClr>
              <a:buSzPts val="3600"/>
              <a:buFont typeface="Calibri"/>
              <a:buAutoNum type="arabicPeriod"/>
            </a:pPr>
            <a:r>
              <a:rPr lang="en-US" sz="3600" dirty="0">
                <a:solidFill>
                  <a:schemeClr val="dk1"/>
                </a:solidFill>
                <a:latin typeface="Times New Roman"/>
                <a:ea typeface="Times New Roman"/>
                <a:cs typeface="Times New Roman"/>
                <a:sym typeface="Times New Roman"/>
              </a:rPr>
              <a:t>Wash</a:t>
            </a:r>
            <a:endParaRPr sz="3600" dirty="0">
              <a:solidFill>
                <a:schemeClr val="dk1"/>
              </a:solidFill>
            </a:endParaRPr>
          </a:p>
          <a:p>
            <a:pPr marL="514350" marR="0" lvl="0" indent="-514350" algn="l" rtl="0">
              <a:spcBef>
                <a:spcPts val="0"/>
              </a:spcBef>
              <a:spcAft>
                <a:spcPts val="0"/>
              </a:spcAft>
              <a:buClr>
                <a:schemeClr val="dk1"/>
              </a:buClr>
              <a:buSzPts val="3600"/>
              <a:buFont typeface="Calibri"/>
              <a:buAutoNum type="arabicPeriod"/>
            </a:pPr>
            <a:r>
              <a:rPr lang="en-US" sz="3600" dirty="0">
                <a:solidFill>
                  <a:schemeClr val="dk1"/>
                </a:solidFill>
                <a:latin typeface="Times New Roman"/>
                <a:ea typeface="Times New Roman"/>
                <a:cs typeface="Times New Roman"/>
                <a:sym typeface="Times New Roman"/>
              </a:rPr>
              <a:t>Block</a:t>
            </a:r>
            <a:endParaRPr sz="3600" dirty="0">
              <a:solidFill>
                <a:schemeClr val="dk1"/>
              </a:solidFill>
            </a:endParaRPr>
          </a:p>
          <a:p>
            <a:pPr marL="514350" marR="0" lvl="0" indent="-514350" algn="l" rtl="0">
              <a:spcBef>
                <a:spcPts val="0"/>
              </a:spcBef>
              <a:spcAft>
                <a:spcPts val="0"/>
              </a:spcAft>
              <a:buClr>
                <a:schemeClr val="dk1"/>
              </a:buClr>
              <a:buSzPts val="3600"/>
              <a:buFont typeface="Calibri"/>
              <a:buAutoNum type="arabicPeriod"/>
            </a:pPr>
            <a:r>
              <a:rPr lang="en-US" sz="3600" dirty="0">
                <a:solidFill>
                  <a:schemeClr val="dk1"/>
                </a:solidFill>
                <a:latin typeface="Times New Roman"/>
                <a:ea typeface="Times New Roman"/>
                <a:cs typeface="Times New Roman"/>
                <a:sym typeface="Times New Roman"/>
              </a:rPr>
              <a:t>Wash</a:t>
            </a:r>
            <a:endParaRPr sz="3600" dirty="0">
              <a:solidFill>
                <a:schemeClr val="dk1"/>
              </a:solidFill>
            </a:endParaRPr>
          </a:p>
        </p:txBody>
      </p:sp>
      <p:sp>
        <p:nvSpPr>
          <p:cNvPr id="97" name="Google Shape;97;p1"/>
          <p:cNvSpPr txBox="1"/>
          <p:nvPr/>
        </p:nvSpPr>
        <p:spPr>
          <a:xfrm>
            <a:off x="183650" y="24112850"/>
            <a:ext cx="183258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Times New Roman"/>
                <a:ea typeface="Times New Roman"/>
                <a:cs typeface="Times New Roman"/>
                <a:sym typeface="Times New Roman"/>
              </a:rPr>
              <a:t>Wells are made using paper hole reinforcing rings and coating the area inside the ring with</a:t>
            </a:r>
            <a:endParaRPr/>
          </a:p>
          <a:p>
            <a:pPr marL="0" marR="0" lvl="0" indent="0" algn="l" rtl="0">
              <a:spcBef>
                <a:spcPts val="0"/>
              </a:spcBef>
              <a:spcAft>
                <a:spcPts val="0"/>
              </a:spcAft>
              <a:buNone/>
            </a:pPr>
            <a:r>
              <a:rPr lang="en-US" sz="3600">
                <a:solidFill>
                  <a:schemeClr val="dk1"/>
                </a:solidFill>
                <a:latin typeface="Times New Roman"/>
                <a:ea typeface="Times New Roman"/>
                <a:cs typeface="Times New Roman"/>
                <a:sym typeface="Times New Roman"/>
              </a:rPr>
              <a:t>Poly-L-Lysine to adhere germarium to the slide. Germarium are gelled, and a digestion buffer</a:t>
            </a:r>
            <a:endParaRPr/>
          </a:p>
          <a:p>
            <a:pPr marL="0" marR="0" lvl="0" indent="0" algn="l" rtl="0">
              <a:spcBef>
                <a:spcPts val="0"/>
              </a:spcBef>
              <a:spcAft>
                <a:spcPts val="0"/>
              </a:spcAft>
              <a:buNone/>
            </a:pPr>
            <a:r>
              <a:rPr lang="en-US" sz="3600">
                <a:solidFill>
                  <a:schemeClr val="dk1"/>
                </a:solidFill>
                <a:latin typeface="Times New Roman"/>
                <a:ea typeface="Times New Roman"/>
                <a:cs typeface="Times New Roman"/>
                <a:sym typeface="Times New Roman"/>
              </a:rPr>
              <a:t>containing proteinase K  is added to soften the germarium for expansion. Pre-expansion imaging</a:t>
            </a:r>
            <a:endParaRPr/>
          </a:p>
          <a:p>
            <a:pPr marL="0" marR="0" lvl="0" indent="0" algn="l" rtl="0">
              <a:spcBef>
                <a:spcPts val="0"/>
              </a:spcBef>
              <a:spcAft>
                <a:spcPts val="0"/>
              </a:spcAft>
              <a:buNone/>
            </a:pPr>
            <a:r>
              <a:rPr lang="en-US" sz="3600">
                <a:solidFill>
                  <a:schemeClr val="dk1"/>
                </a:solidFill>
                <a:latin typeface="Times New Roman"/>
                <a:ea typeface="Times New Roman"/>
                <a:cs typeface="Times New Roman"/>
                <a:sym typeface="Times New Roman"/>
              </a:rPr>
              <a:t> can be done after gelation and digestion</a:t>
            </a:r>
            <a:endParaRPr/>
          </a:p>
        </p:txBody>
      </p:sp>
      <p:pic>
        <p:nvPicPr>
          <p:cNvPr id="98" name="Google Shape;98;p1" descr="Details are in the caption following the image"/>
          <p:cNvPicPr preferRelativeResize="0"/>
          <p:nvPr/>
        </p:nvPicPr>
        <p:blipFill rotWithShape="1">
          <a:blip r:embed="rId6">
            <a:alphaModFix/>
          </a:blip>
          <a:srcRect t="-501" r="58997" b="-1991"/>
          <a:stretch>
            <a:fillRect/>
          </a:stretch>
        </p:blipFill>
        <p:spPr>
          <a:xfrm>
            <a:off x="11158485" y="10492706"/>
            <a:ext cx="7354965" cy="5961187"/>
          </a:xfrm>
          <a:prstGeom prst="rect">
            <a:avLst/>
          </a:prstGeom>
          <a:noFill/>
          <a:ln>
            <a:noFill/>
          </a:ln>
        </p:spPr>
      </p:pic>
      <p:sp>
        <p:nvSpPr>
          <p:cNvPr id="99" name="Google Shape;99;p1"/>
          <p:cNvSpPr txBox="1"/>
          <p:nvPr/>
        </p:nvSpPr>
        <p:spPr>
          <a:xfrm>
            <a:off x="19528179" y="35376812"/>
            <a:ext cx="15990300"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Times New Roman"/>
                <a:ea typeface="Calibri"/>
                <a:cs typeface="Times New Roman"/>
                <a:sym typeface="Calibri"/>
              </a:rPr>
              <a:t>1. Sahu Lab, SOP for immunostaining</a:t>
            </a:r>
            <a:endParaRPr lang="en-US">
              <a:solidFill>
                <a:schemeClr val="dk1"/>
              </a:solidFill>
              <a:latin typeface="Times New Roman"/>
              <a:cs typeface="Times New Roman"/>
            </a:endParaRPr>
          </a:p>
          <a:p>
            <a:pPr marL="0" marR="0" lvl="0" indent="0" algn="l" rtl="0">
              <a:spcBef>
                <a:spcPts val="0"/>
              </a:spcBef>
              <a:spcAft>
                <a:spcPts val="0"/>
              </a:spcAft>
              <a:buNone/>
            </a:pPr>
            <a:r>
              <a:rPr lang="en-US" sz="3600" dirty="0">
                <a:solidFill>
                  <a:schemeClr val="dk1"/>
                </a:solidFill>
                <a:latin typeface="Times New Roman"/>
                <a:ea typeface="Calibri"/>
                <a:cs typeface="Times New Roman"/>
                <a:sym typeface="Calibri"/>
              </a:rPr>
              <a:t>2.Lin, Chi‐Hung, et al. “Expansion Microscopy‐Based Imaging for Visualization of Mitochondria in </a:t>
            </a:r>
            <a:r>
              <a:rPr lang="en-US" sz="3600" i="1" dirty="0">
                <a:solidFill>
                  <a:schemeClr val="dk1"/>
                </a:solidFill>
                <a:latin typeface="Times New Roman"/>
                <a:ea typeface="Calibri"/>
                <a:cs typeface="Times New Roman"/>
                <a:sym typeface="Calibri"/>
              </a:rPr>
              <a:t>Drosophila</a:t>
            </a:r>
            <a:r>
              <a:rPr lang="en-US" sz="3600" dirty="0">
                <a:solidFill>
                  <a:schemeClr val="dk1"/>
                </a:solidFill>
                <a:latin typeface="Times New Roman"/>
                <a:ea typeface="Calibri"/>
                <a:cs typeface="Times New Roman"/>
                <a:sym typeface="Calibri"/>
              </a:rPr>
              <a:t> Ovarian Germline Stem Cells.” </a:t>
            </a:r>
            <a:r>
              <a:rPr lang="en-US" sz="3600" i="1" dirty="0">
                <a:solidFill>
                  <a:schemeClr val="dk1"/>
                </a:solidFill>
                <a:latin typeface="Times New Roman"/>
                <a:ea typeface="Calibri"/>
                <a:cs typeface="Times New Roman"/>
                <a:sym typeface="Calibri"/>
              </a:rPr>
              <a:t>FEBS Open Bio</a:t>
            </a:r>
            <a:r>
              <a:rPr lang="en-US" sz="3600" dirty="0">
                <a:solidFill>
                  <a:schemeClr val="dk1"/>
                </a:solidFill>
                <a:latin typeface="Times New Roman"/>
                <a:ea typeface="Calibri"/>
                <a:cs typeface="Times New Roman"/>
                <a:sym typeface="Calibri"/>
              </a:rPr>
              <a:t>, vol. 12, no. 12, 4 Nov. 2022, pp. 2102–2110, </a:t>
            </a:r>
            <a:r>
              <a:rPr lang="en-US" sz="3600" u="sng" dirty="0">
                <a:solidFill>
                  <a:schemeClr val="dk1"/>
                </a:solidFill>
                <a:latin typeface="Times New Roman"/>
                <a:ea typeface="Calibri"/>
                <a:cs typeface="Times New Roman"/>
                <a:sym typeface="Calibri"/>
                <a:hlinkClick r:id="rId7">
                  <a:extLst>
                    <a:ext uri="{A12FA001-AC4F-418D-AE19-62706E023703}">
                      <ahyp:hlinkClr xmlns:ahyp="http://schemas.microsoft.com/office/drawing/2018/hyperlinkcolor" val="tx"/>
                    </a:ext>
                  </a:extLst>
                </a:hlinkClick>
              </a:rPr>
              <a:t>https://doi.org/10.1002/2211-5463.13506</a:t>
            </a:r>
            <a:r>
              <a:rPr lang="en-US" sz="3600" dirty="0">
                <a:solidFill>
                  <a:schemeClr val="dk1"/>
                </a:solidFill>
                <a:latin typeface="Times New Roman"/>
                <a:ea typeface="Calibri"/>
                <a:cs typeface="Times New Roman"/>
                <a:sym typeface="Calibri"/>
              </a:rPr>
              <a:t>. </a:t>
            </a:r>
            <a:endParaRPr dirty="0">
              <a:solidFill>
                <a:schemeClr val="dk1"/>
              </a:solidFill>
              <a:latin typeface="Times New Roman"/>
              <a:cs typeface="Times New Roman"/>
            </a:endParaRPr>
          </a:p>
          <a:p>
            <a:pPr marL="0" marR="0" lvl="0" indent="0" algn="l" rtl="0">
              <a:spcBef>
                <a:spcPts val="0"/>
              </a:spcBef>
              <a:spcAft>
                <a:spcPts val="0"/>
              </a:spcAft>
              <a:buNone/>
            </a:pPr>
            <a:r>
              <a:rPr lang="en-US" sz="1800" dirty="0">
                <a:solidFill>
                  <a:schemeClr val="dk1"/>
                </a:solidFill>
                <a:latin typeface="Times New Roman"/>
                <a:ea typeface="Calibri"/>
                <a:cs typeface="Times New Roman"/>
                <a:sym typeface="Calibri"/>
              </a:rPr>
              <a:t>‌</a:t>
            </a:r>
            <a:endParaRPr dirty="0">
              <a:solidFill>
                <a:schemeClr val="dk1"/>
              </a:solidFill>
              <a:latin typeface="Times New Roman"/>
              <a:cs typeface="Times New Roman"/>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1"/>
          <p:cNvSpPr txBox="1"/>
          <p:nvPr/>
        </p:nvSpPr>
        <p:spPr>
          <a:xfrm>
            <a:off x="20373750" y="10205755"/>
            <a:ext cx="168303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Times New Roman"/>
                <a:ea typeface="Times New Roman"/>
                <a:cs typeface="Times New Roman"/>
                <a:sym typeface="Times New Roman"/>
              </a:rPr>
              <a:t>Following digestion, the germarium are transferred to a slide with a clay well coated with </a:t>
            </a:r>
            <a:endParaRPr/>
          </a:p>
          <a:p>
            <a:pPr marL="0" marR="0" lvl="0" indent="0" algn="l" rtl="0">
              <a:spcBef>
                <a:spcPts val="0"/>
              </a:spcBef>
              <a:spcAft>
                <a:spcPts val="0"/>
              </a:spcAft>
              <a:buNone/>
            </a:pPr>
            <a:r>
              <a:rPr lang="en-US" sz="3600">
                <a:solidFill>
                  <a:schemeClr val="dk1"/>
                </a:solidFill>
                <a:latin typeface="Times New Roman"/>
                <a:ea typeface="Times New Roman"/>
                <a:cs typeface="Times New Roman"/>
                <a:sym typeface="Times New Roman"/>
              </a:rPr>
              <a:t>Poly-L-Lysine (see below) and submerged in distilled water to expand.</a:t>
            </a:r>
            <a:endParaRPr/>
          </a:p>
        </p:txBody>
      </p:sp>
      <p:sp>
        <p:nvSpPr>
          <p:cNvPr id="101" name="Google Shape;101;p1"/>
          <p:cNvSpPr/>
          <p:nvPr/>
        </p:nvSpPr>
        <p:spPr>
          <a:xfrm>
            <a:off x="-648" y="17112588"/>
            <a:ext cx="19241400" cy="1049700"/>
          </a:xfrm>
          <a:prstGeom prst="rect">
            <a:avLst/>
          </a:prstGeom>
          <a:solidFill>
            <a:srgbClr val="7030A0"/>
          </a:solidFill>
          <a:ln w="952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250" b="1" dirty="0">
                <a:solidFill>
                  <a:schemeClr val="lt1"/>
                </a:solidFill>
                <a:latin typeface="Arial"/>
                <a:ea typeface="Arial"/>
                <a:cs typeface="Arial"/>
                <a:sym typeface="Arial"/>
              </a:rPr>
              <a:t>Materials and Methods</a:t>
            </a:r>
            <a:endParaRPr sz="4250" b="1" dirty="0">
              <a:solidFill>
                <a:schemeClr val="lt1"/>
              </a:solidFill>
            </a:endParaRPr>
          </a:p>
        </p:txBody>
      </p:sp>
      <p:pic>
        <p:nvPicPr>
          <p:cNvPr id="102" name="Google Shape;102;p1" descr="Details are in the caption following the image"/>
          <p:cNvPicPr preferRelativeResize="0"/>
          <p:nvPr/>
        </p:nvPicPr>
        <p:blipFill rotWithShape="1">
          <a:blip r:embed="rId5">
            <a:alphaModFix/>
          </a:blip>
          <a:srcRect t="56489"/>
          <a:stretch/>
        </p:blipFill>
        <p:spPr>
          <a:xfrm>
            <a:off x="28744834" y="21793876"/>
            <a:ext cx="8301366" cy="5671192"/>
          </a:xfrm>
          <a:prstGeom prst="rect">
            <a:avLst/>
          </a:prstGeom>
          <a:noFill/>
          <a:ln>
            <a:noFill/>
          </a:ln>
        </p:spPr>
      </p:pic>
      <p:sp>
        <p:nvSpPr>
          <p:cNvPr id="103" name="Google Shape;103;p1"/>
          <p:cNvSpPr txBox="1"/>
          <p:nvPr/>
        </p:nvSpPr>
        <p:spPr>
          <a:xfrm>
            <a:off x="11421158" y="19854229"/>
            <a:ext cx="45933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Times New Roman"/>
                <a:ea typeface="Times New Roman"/>
                <a:cs typeface="Times New Roman"/>
                <a:sym typeface="Times New Roman"/>
              </a:rPr>
              <a:t>6. Primary antibodies      </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600">
                <a:solidFill>
                  <a:schemeClr val="dk1"/>
                </a:solidFill>
                <a:latin typeface="Times New Roman"/>
                <a:ea typeface="Times New Roman"/>
                <a:cs typeface="Times New Roman"/>
                <a:sym typeface="Times New Roman"/>
              </a:rPr>
              <a:t>7. Day 2: Wash</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600">
                <a:solidFill>
                  <a:schemeClr val="dk1"/>
                </a:solidFill>
                <a:latin typeface="Times New Roman"/>
                <a:ea typeface="Times New Roman"/>
                <a:cs typeface="Times New Roman"/>
                <a:sym typeface="Times New Roman"/>
              </a:rPr>
              <a:t>8. Secondary antibodies</a:t>
            </a:r>
            <a:endParaRPr/>
          </a:p>
          <a:p>
            <a:pPr marL="0" marR="0" lvl="0" indent="0" algn="l" rtl="0">
              <a:spcBef>
                <a:spcPts val="0"/>
              </a:spcBef>
              <a:spcAft>
                <a:spcPts val="0"/>
              </a:spcAft>
              <a:buNone/>
            </a:pPr>
            <a:r>
              <a:rPr lang="en-US" sz="3600">
                <a:solidFill>
                  <a:schemeClr val="dk1"/>
                </a:solidFill>
                <a:latin typeface="Times New Roman"/>
                <a:ea typeface="Times New Roman"/>
                <a:cs typeface="Times New Roman"/>
                <a:sym typeface="Times New Roman"/>
              </a:rPr>
              <a:t>9. Vectashield (with DAPI)  </a:t>
            </a:r>
            <a:endParaRPr/>
          </a:p>
        </p:txBody>
      </p:sp>
      <p:sp>
        <p:nvSpPr>
          <p:cNvPr id="104" name="Google Shape;104;p1"/>
          <p:cNvSpPr txBox="1"/>
          <p:nvPr/>
        </p:nvSpPr>
        <p:spPr>
          <a:xfrm>
            <a:off x="6184428" y="2656548"/>
            <a:ext cx="26711089" cy="780622"/>
          </a:xfrm>
          <a:prstGeom prst="rect">
            <a:avLst/>
          </a:prstGeom>
          <a:noFill/>
          <a:ln>
            <a:noFill/>
          </a:ln>
        </p:spPr>
        <p:txBody>
          <a:bodyPr spcFirstLastPara="1" wrap="square" lIns="87250" tIns="43625" rIns="87250" bIns="43625" anchor="t" anchorCtr="0">
            <a:spAutoFit/>
          </a:bodyPr>
          <a:lstStyle/>
          <a:p>
            <a:pPr marL="0" marR="0" lvl="0" indent="0" algn="ctr" rtl="0">
              <a:spcBef>
                <a:spcPts val="0"/>
              </a:spcBef>
              <a:spcAft>
                <a:spcPts val="0"/>
              </a:spcAft>
              <a:buNone/>
            </a:pPr>
            <a:r>
              <a:rPr lang="en-US" sz="4500">
                <a:solidFill>
                  <a:srgbClr val="000000"/>
                </a:solidFill>
                <a:latin typeface="Arial"/>
                <a:ea typeface="Arial"/>
                <a:cs typeface="Arial"/>
                <a:sym typeface="Arial"/>
              </a:rPr>
              <a:t>Isaac Douglas and Subhshri Sahu, Department of Biology, Western Carolina University, NC</a:t>
            </a:r>
            <a:endParaRPr/>
          </a:p>
        </p:txBody>
      </p:sp>
      <p:sp>
        <p:nvSpPr>
          <p:cNvPr id="105" name="Google Shape;105;p1"/>
          <p:cNvSpPr/>
          <p:nvPr/>
        </p:nvSpPr>
        <p:spPr>
          <a:xfrm>
            <a:off x="-39075" y="3518000"/>
            <a:ext cx="38491200" cy="1707600"/>
          </a:xfrm>
          <a:prstGeom prst="rect">
            <a:avLst/>
          </a:prstGeom>
          <a:solidFill>
            <a:srgbClr val="7030A0"/>
          </a:solidFill>
          <a:ln>
            <a:noFill/>
          </a:ln>
        </p:spPr>
        <p:txBody>
          <a:bodyPr spcFirstLastPara="1" wrap="square" lIns="87250" tIns="43625" rIns="87250" bIns="43625" anchor="ctr" anchorCtr="0">
            <a:noAutofit/>
          </a:bodyPr>
          <a:lstStyle/>
          <a:p>
            <a:pPr marL="0" marR="0" lvl="0" indent="0" algn="ctr" rtl="0">
              <a:spcBef>
                <a:spcPts val="0"/>
              </a:spcBef>
              <a:spcAft>
                <a:spcPts val="0"/>
              </a:spcAft>
              <a:buNone/>
            </a:pPr>
            <a:r>
              <a:rPr lang="en-US" sz="4300" b="1">
                <a:solidFill>
                  <a:schemeClr val="lt1"/>
                </a:solidFill>
                <a:latin typeface="Times New Roman"/>
                <a:ea typeface="Times New Roman"/>
                <a:cs typeface="Times New Roman"/>
                <a:sym typeface="Times New Roman"/>
              </a:rPr>
              <a:t> Abstract</a:t>
            </a:r>
            <a:endParaRPr sz="4300">
              <a:solidFill>
                <a:schemeClr val="lt1"/>
              </a:solidFill>
              <a:latin typeface="Times New Roman"/>
              <a:ea typeface="Times New Roman"/>
              <a:cs typeface="Times New Roman"/>
              <a:sym typeface="Times New Roman"/>
            </a:endParaRPr>
          </a:p>
        </p:txBody>
      </p:sp>
      <p:sp>
        <p:nvSpPr>
          <p:cNvPr id="106" name="Google Shape;106;p1"/>
          <p:cNvSpPr txBox="1"/>
          <p:nvPr/>
        </p:nvSpPr>
        <p:spPr>
          <a:xfrm>
            <a:off x="19560257" y="38697582"/>
            <a:ext cx="15001800"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Times New Roman"/>
                <a:ea typeface="Calibri"/>
                <a:cs typeface="Times New Roman"/>
                <a:sym typeface="Calibri"/>
              </a:rPr>
              <a:t>Dr. </a:t>
            </a:r>
            <a:r>
              <a:rPr lang="en-US" sz="3600" dirty="0" err="1">
                <a:solidFill>
                  <a:schemeClr val="dk1"/>
                </a:solidFill>
                <a:latin typeface="Times New Roman"/>
                <a:ea typeface="Calibri"/>
                <a:cs typeface="Times New Roman"/>
                <a:sym typeface="Calibri"/>
              </a:rPr>
              <a:t>Subhshri</a:t>
            </a:r>
            <a:r>
              <a:rPr lang="en-US" sz="3600" dirty="0">
                <a:solidFill>
                  <a:schemeClr val="dk1"/>
                </a:solidFill>
                <a:latin typeface="Times New Roman"/>
                <a:ea typeface="Calibri"/>
                <a:cs typeface="Times New Roman"/>
                <a:sym typeface="Calibri"/>
              </a:rPr>
              <a:t> Sahu, Vega Faust, WCU Department of Biology</a:t>
            </a:r>
            <a:endParaRPr sz="3600" dirty="0">
              <a:solidFill>
                <a:schemeClr val="dk1"/>
              </a:solidFill>
              <a:latin typeface="Times New Roman"/>
              <a:ea typeface="Calibri"/>
              <a:cs typeface="Times New Roman"/>
              <a:sym typeface="Calibri"/>
            </a:endParaRPr>
          </a:p>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pic>
        <p:nvPicPr>
          <p:cNvPr id="107" name="Google Shape;107;p1" descr="Details are in the caption following the image"/>
          <p:cNvPicPr preferRelativeResize="0"/>
          <p:nvPr/>
        </p:nvPicPr>
        <p:blipFill rotWithShape="1">
          <a:blip r:embed="rId8">
            <a:alphaModFix/>
          </a:blip>
          <a:srcRect l="1" t="1" r="77787" b="58414"/>
          <a:stretch/>
        </p:blipFill>
        <p:spPr>
          <a:xfrm>
            <a:off x="21204384" y="11787286"/>
            <a:ext cx="3957056" cy="3081864"/>
          </a:xfrm>
          <a:prstGeom prst="rect">
            <a:avLst/>
          </a:prstGeom>
          <a:noFill/>
          <a:ln>
            <a:noFill/>
          </a:ln>
        </p:spPr>
      </p:pic>
      <p:pic>
        <p:nvPicPr>
          <p:cNvPr id="108" name="Google Shape;108;p1" descr="Details are in the caption following the image"/>
          <p:cNvPicPr preferRelativeResize="0"/>
          <p:nvPr/>
        </p:nvPicPr>
        <p:blipFill rotWithShape="1">
          <a:blip r:embed="rId8">
            <a:alphaModFix/>
          </a:blip>
          <a:srcRect l="33183" t="9021" r="39441" b="62934"/>
          <a:stretch/>
        </p:blipFill>
        <p:spPr>
          <a:xfrm>
            <a:off x="25698849" y="12942673"/>
            <a:ext cx="4876800" cy="2078419"/>
          </a:xfrm>
          <a:prstGeom prst="rect">
            <a:avLst/>
          </a:prstGeom>
          <a:noFill/>
          <a:ln>
            <a:noFill/>
          </a:ln>
        </p:spPr>
      </p:pic>
      <p:pic>
        <p:nvPicPr>
          <p:cNvPr id="109" name="Google Shape;109;p1" descr="Details are in the caption following the image"/>
          <p:cNvPicPr preferRelativeResize="0"/>
          <p:nvPr/>
        </p:nvPicPr>
        <p:blipFill rotWithShape="1">
          <a:blip r:embed="rId8">
            <a:alphaModFix/>
          </a:blip>
          <a:srcRect l="74216" b="63030"/>
          <a:stretch/>
        </p:blipFill>
        <p:spPr>
          <a:xfrm>
            <a:off x="31113045" y="12266632"/>
            <a:ext cx="4593392" cy="2739817"/>
          </a:xfrm>
          <a:prstGeom prst="rect">
            <a:avLst/>
          </a:prstGeom>
          <a:noFill/>
          <a:ln>
            <a:noFill/>
          </a:ln>
        </p:spPr>
      </p:pic>
      <p:pic>
        <p:nvPicPr>
          <p:cNvPr id="110" name="Google Shape;110;p1" descr="Details are in the caption following the image"/>
          <p:cNvPicPr preferRelativeResize="0"/>
          <p:nvPr/>
        </p:nvPicPr>
        <p:blipFill rotWithShape="1">
          <a:blip r:embed="rId8">
            <a:alphaModFix/>
          </a:blip>
          <a:srcRect t="45017" r="77281"/>
          <a:stretch/>
        </p:blipFill>
        <p:spPr>
          <a:xfrm>
            <a:off x="21114078" y="14958226"/>
            <a:ext cx="4047382" cy="4074773"/>
          </a:xfrm>
          <a:prstGeom prst="rect">
            <a:avLst/>
          </a:prstGeom>
          <a:noFill/>
          <a:ln>
            <a:noFill/>
          </a:ln>
        </p:spPr>
      </p:pic>
      <p:pic>
        <p:nvPicPr>
          <p:cNvPr id="111" name="Google Shape;111;p1" descr="Details are in the caption following the image"/>
          <p:cNvPicPr preferRelativeResize="0"/>
          <p:nvPr/>
        </p:nvPicPr>
        <p:blipFill rotWithShape="1">
          <a:blip r:embed="rId8">
            <a:alphaModFix/>
          </a:blip>
          <a:srcRect l="38381" t="57371" r="40053"/>
          <a:stretch/>
        </p:blipFill>
        <p:spPr>
          <a:xfrm>
            <a:off x="26421533" y="15722889"/>
            <a:ext cx="3841851" cy="3159198"/>
          </a:xfrm>
          <a:prstGeom prst="rect">
            <a:avLst/>
          </a:prstGeom>
          <a:noFill/>
          <a:ln>
            <a:noFill/>
          </a:ln>
        </p:spPr>
      </p:pic>
      <p:sp>
        <p:nvSpPr>
          <p:cNvPr id="112" name="Google Shape;112;p1"/>
          <p:cNvSpPr txBox="1"/>
          <p:nvPr/>
        </p:nvSpPr>
        <p:spPr>
          <a:xfrm>
            <a:off x="663079" y="37100810"/>
            <a:ext cx="18496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Times New Roman"/>
                <a:ea typeface="Times New Roman"/>
                <a:cs typeface="Times New Roman"/>
                <a:sym typeface="Times New Roman"/>
              </a:rPr>
              <a:t>Figure 2- Steps for the gelation process. Scale bar is 200 μm (B’).</a:t>
            </a:r>
            <a:r>
              <a:rPr lang="en-US" sz="3600" baseline="30000">
                <a:solidFill>
                  <a:schemeClr val="dk1"/>
                </a:solidFill>
                <a:latin typeface="Times New Roman"/>
                <a:ea typeface="Times New Roman"/>
                <a:cs typeface="Times New Roman"/>
                <a:sym typeface="Times New Roman"/>
              </a:rPr>
              <a:t>2</a:t>
            </a:r>
            <a:endParaRPr sz="3600">
              <a:solidFill>
                <a:schemeClr val="dk1"/>
              </a:solidFill>
              <a:latin typeface="Times New Roman"/>
              <a:ea typeface="Times New Roman"/>
              <a:cs typeface="Times New Roman"/>
              <a:sym typeface="Times New Roman"/>
            </a:endParaRPr>
          </a:p>
        </p:txBody>
      </p:sp>
      <p:sp>
        <p:nvSpPr>
          <p:cNvPr id="113" name="Google Shape;113;p1"/>
          <p:cNvSpPr txBox="1"/>
          <p:nvPr/>
        </p:nvSpPr>
        <p:spPr>
          <a:xfrm>
            <a:off x="19844269" y="19267595"/>
            <a:ext cx="17602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Times New Roman"/>
                <a:ea typeface="Times New Roman"/>
                <a:cs typeface="Times New Roman"/>
                <a:sym typeface="Times New Roman"/>
              </a:rPr>
              <a:t>Figure 3- Steps for mounting expanded gel on the slide.</a:t>
            </a:r>
            <a:r>
              <a:rPr lang="en-US" sz="3600" baseline="30000">
                <a:solidFill>
                  <a:schemeClr val="dk1"/>
                </a:solidFill>
                <a:latin typeface="Times New Roman"/>
                <a:ea typeface="Times New Roman"/>
                <a:cs typeface="Times New Roman"/>
                <a:sym typeface="Times New Roman"/>
              </a:rPr>
              <a:t>2</a:t>
            </a:r>
            <a:endParaRPr sz="3600" baseline="30000">
              <a:solidFill>
                <a:schemeClr val="dk1"/>
              </a:solidFill>
              <a:latin typeface="Times New Roman"/>
              <a:ea typeface="Times New Roman"/>
              <a:cs typeface="Times New Roman"/>
              <a:sym typeface="Times New Roman"/>
            </a:endParaRPr>
          </a:p>
        </p:txBody>
      </p:sp>
      <p:sp>
        <p:nvSpPr>
          <p:cNvPr id="114" name="Google Shape;114;p1"/>
          <p:cNvSpPr txBox="1"/>
          <p:nvPr/>
        </p:nvSpPr>
        <p:spPr>
          <a:xfrm>
            <a:off x="19539972" y="29563469"/>
            <a:ext cx="186516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Calibri"/>
                <a:ea typeface="Calibri"/>
                <a:cs typeface="Calibri"/>
                <a:sym typeface="Calibri"/>
              </a:rPr>
              <a:t>Figure 4- Representative images of a one-week-old germarium before expansion (A) and after (B). </a:t>
            </a:r>
            <a:r>
              <a:rPr lang="en-US" sz="3600" dirty="0" err="1">
                <a:solidFill>
                  <a:schemeClr val="dk1"/>
                </a:solidFill>
                <a:latin typeface="Calibri"/>
                <a:ea typeface="Calibri"/>
                <a:cs typeface="Calibri"/>
                <a:sym typeface="Calibri"/>
              </a:rPr>
              <a:t>LamC</a:t>
            </a:r>
            <a:r>
              <a:rPr lang="en-US" sz="3600" dirty="0">
                <a:solidFill>
                  <a:schemeClr val="dk1"/>
                </a:solidFill>
                <a:latin typeface="Calibri"/>
                <a:ea typeface="Calibri"/>
                <a:cs typeface="Calibri"/>
                <a:sym typeface="Calibri"/>
              </a:rPr>
              <a:t> labels the nuclear envelope of GSC niche cells (red; indicated by arrows). A" and B''' are enlarged views of GSCs shown in only the green channel. Statistical differences in C' and C'' were analyzed by two-tailed Student's </a:t>
            </a:r>
            <a:r>
              <a:rPr lang="en-US" sz="3600" i="1" dirty="0">
                <a:solidFill>
                  <a:schemeClr val="dk1"/>
                </a:solidFill>
                <a:latin typeface="Calibri"/>
                <a:ea typeface="Calibri"/>
                <a:cs typeface="Calibri"/>
                <a:sym typeface="Calibri"/>
              </a:rPr>
              <a:t>t</a:t>
            </a:r>
            <a:r>
              <a:rPr lang="en-US" sz="3600" dirty="0">
                <a:solidFill>
                  <a:schemeClr val="dk1"/>
                </a:solidFill>
                <a:latin typeface="Calibri"/>
                <a:ea typeface="Calibri"/>
                <a:cs typeface="Calibri"/>
                <a:sym typeface="Calibri"/>
              </a:rPr>
              <a:t>-test. *, </a:t>
            </a:r>
            <a:r>
              <a:rPr lang="en-US" sz="3600" i="1" dirty="0">
                <a:solidFill>
                  <a:schemeClr val="dk1"/>
                </a:solidFill>
                <a:latin typeface="Calibri"/>
                <a:ea typeface="Calibri"/>
                <a:cs typeface="Calibri"/>
                <a:sym typeface="Calibri"/>
              </a:rPr>
              <a:t>P</a:t>
            </a:r>
            <a:r>
              <a:rPr lang="en-US" sz="3600" dirty="0">
                <a:solidFill>
                  <a:schemeClr val="dk1"/>
                </a:solidFill>
                <a:latin typeface="Calibri"/>
                <a:ea typeface="Calibri"/>
                <a:cs typeface="Calibri"/>
                <a:sym typeface="Calibri"/>
              </a:rPr>
              <a:t> &lt; 0.05; ***, </a:t>
            </a:r>
            <a:r>
              <a:rPr lang="en-US" sz="3600" i="1" dirty="0">
                <a:solidFill>
                  <a:schemeClr val="dk1"/>
                </a:solidFill>
                <a:latin typeface="Calibri"/>
                <a:ea typeface="Calibri"/>
                <a:cs typeface="Calibri"/>
                <a:sym typeface="Calibri"/>
              </a:rPr>
              <a:t>P</a:t>
            </a:r>
            <a:r>
              <a:rPr lang="en-US" sz="3600" dirty="0">
                <a:solidFill>
                  <a:schemeClr val="dk1"/>
                </a:solidFill>
                <a:latin typeface="Calibri"/>
                <a:ea typeface="Calibri"/>
                <a:cs typeface="Calibri"/>
                <a:sym typeface="Calibri"/>
              </a:rPr>
              <a:t> &lt; 0.001. Scale bars in A and B are 10 </a:t>
            </a:r>
            <a:r>
              <a:rPr lang="en-US" sz="3600" dirty="0" err="1">
                <a:solidFill>
                  <a:schemeClr val="dk1"/>
                </a:solidFill>
                <a:latin typeface="Calibri"/>
                <a:ea typeface="Calibri"/>
                <a:cs typeface="Calibri"/>
                <a:sym typeface="Calibri"/>
              </a:rPr>
              <a:t>μm</a:t>
            </a:r>
            <a:r>
              <a:rPr lang="en-US" sz="3600" dirty="0">
                <a:solidFill>
                  <a:schemeClr val="dk1"/>
                </a:solidFill>
                <a:latin typeface="Calibri"/>
                <a:ea typeface="Calibri"/>
                <a:cs typeface="Calibri"/>
                <a:sym typeface="Calibri"/>
              </a:rPr>
              <a:t>, and in A' and B' are 5 </a:t>
            </a:r>
            <a:r>
              <a:rPr lang="en-US" sz="3600" dirty="0" err="1">
                <a:solidFill>
                  <a:schemeClr val="dk1"/>
                </a:solidFill>
                <a:latin typeface="Calibri"/>
                <a:ea typeface="Calibri"/>
                <a:cs typeface="Calibri"/>
                <a:sym typeface="Calibri"/>
              </a:rPr>
              <a:t>μm</a:t>
            </a:r>
            <a:r>
              <a:rPr lang="en-US" sz="3600" dirty="0">
                <a:solidFill>
                  <a:schemeClr val="dk1"/>
                </a:solidFill>
                <a:latin typeface="Calibri"/>
                <a:ea typeface="Calibri"/>
                <a:cs typeface="Calibri"/>
                <a:sym typeface="Calibri"/>
              </a:rPr>
              <a:t>. </a:t>
            </a:r>
            <a:r>
              <a:rPr lang="en-US" sz="3600" baseline="30000" dirty="0">
                <a:solidFill>
                  <a:schemeClr val="dk1"/>
                </a:solidFill>
                <a:latin typeface="Calibri"/>
                <a:ea typeface="Calibri"/>
                <a:cs typeface="Calibri"/>
                <a:sym typeface="Calibri"/>
              </a:rPr>
              <a:t>2</a:t>
            </a:r>
            <a:endParaRPr sz="3600" dirty="0">
              <a:solidFill>
                <a:schemeClr val="dk1"/>
              </a:solidFill>
              <a:latin typeface="Calibri"/>
              <a:ea typeface="Calibri"/>
              <a:cs typeface="Calibri"/>
              <a:sym typeface="Calibri"/>
            </a:endParaRPr>
          </a:p>
        </p:txBody>
      </p:sp>
      <p:sp>
        <p:nvSpPr>
          <p:cNvPr id="115" name="Google Shape;115;p1"/>
          <p:cNvSpPr txBox="1"/>
          <p:nvPr/>
        </p:nvSpPr>
        <p:spPr>
          <a:xfrm>
            <a:off x="1031487" y="16169305"/>
            <a:ext cx="171771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Times New Roman"/>
                <a:ea typeface="Times New Roman"/>
                <a:cs typeface="Times New Roman"/>
                <a:sym typeface="Times New Roman"/>
              </a:rPr>
              <a:t>Figure 1- The drosophila germarium (A) and Ovaries (B).</a:t>
            </a:r>
            <a:r>
              <a:rPr lang="en-US" sz="3600" baseline="30000" dirty="0">
                <a:solidFill>
                  <a:schemeClr val="dk1"/>
                </a:solidFill>
                <a:latin typeface="Times New Roman"/>
                <a:ea typeface="Times New Roman"/>
                <a:cs typeface="Times New Roman"/>
                <a:sym typeface="Times New Roman"/>
              </a:rPr>
              <a:t>2</a:t>
            </a:r>
            <a:endParaRPr sz="3600" baseline="30000" dirty="0">
              <a:solidFill>
                <a:schemeClr val="dk1"/>
              </a:solidFill>
              <a:latin typeface="Times New Roman"/>
              <a:ea typeface="Times New Roman"/>
              <a:cs typeface="Times New Roman"/>
              <a:sym typeface="Times New Roman"/>
            </a:endParaRPr>
          </a:p>
        </p:txBody>
      </p:sp>
      <p:sp>
        <p:nvSpPr>
          <p:cNvPr id="116" name="Google Shape;116;p1"/>
          <p:cNvSpPr txBox="1"/>
          <p:nvPr/>
        </p:nvSpPr>
        <p:spPr>
          <a:xfrm>
            <a:off x="28338480" y="27700063"/>
            <a:ext cx="6225383"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solidFill>
                  <a:schemeClr val="dk1"/>
                </a:solidFill>
                <a:latin typeface="Times New Roman"/>
                <a:ea typeface="Times New Roman"/>
                <a:cs typeface="Times New Roman"/>
                <a:sym typeface="Times New Roman"/>
              </a:rPr>
              <a:t>Green- ATP5</a:t>
            </a:r>
            <a:r>
              <a:rPr lang="en-US" sz="3200">
                <a:solidFill>
                  <a:schemeClr val="dk1"/>
                </a:solidFill>
                <a:latin typeface="Calibri"/>
                <a:ea typeface="Calibri"/>
                <a:cs typeface="Calibri"/>
                <a:sym typeface="Calibri"/>
              </a:rPr>
              <a:t>α labels mitochondria</a:t>
            </a:r>
            <a:endParaRPr sz="3200">
              <a:solidFill>
                <a:schemeClr val="dk1"/>
              </a:solidFill>
              <a:latin typeface="Calibri"/>
              <a:ea typeface="Calibri"/>
              <a:cs typeface="Calibri"/>
              <a:sym typeface="Calibri"/>
            </a:endParaRPr>
          </a:p>
          <a:p>
            <a:r>
              <a:rPr lang="en-US" sz="3200" dirty="0">
                <a:solidFill>
                  <a:schemeClr val="dk1"/>
                </a:solidFill>
                <a:latin typeface="Calibri"/>
                <a:ea typeface="Calibri"/>
                <a:cs typeface="Calibri"/>
                <a:sym typeface="Calibri"/>
              </a:rPr>
              <a:t>Red- </a:t>
            </a:r>
            <a:r>
              <a:rPr lang="en-US" sz="3200" dirty="0" err="1">
                <a:solidFill>
                  <a:schemeClr val="dk1"/>
                </a:solidFill>
                <a:latin typeface="Calibri"/>
                <a:ea typeface="Calibri"/>
                <a:cs typeface="Calibri"/>
                <a:sym typeface="Calibri"/>
              </a:rPr>
              <a:t>LamC</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Hts</a:t>
            </a:r>
            <a:r>
              <a:rPr lang="en-US" sz="3200" dirty="0">
                <a:solidFill>
                  <a:schemeClr val="dk1"/>
                </a:solidFill>
                <a:latin typeface="Calibri"/>
                <a:ea typeface="Calibri"/>
                <a:cs typeface="Calibri"/>
                <a:sym typeface="Calibri"/>
              </a:rPr>
              <a:t> labels </a:t>
            </a:r>
            <a:r>
              <a:rPr lang="en-US" sz="3200" dirty="0" err="1">
                <a:solidFill>
                  <a:schemeClr val="dk1"/>
                </a:solidFill>
                <a:latin typeface="Calibri"/>
                <a:ea typeface="Calibri"/>
                <a:cs typeface="Calibri"/>
                <a:sym typeface="Calibri"/>
              </a:rPr>
              <a:t>fusomes</a:t>
            </a:r>
            <a:endParaRPr sz="3200" dirty="0" err="1">
              <a:solidFill>
                <a:schemeClr val="dk1"/>
              </a:solidFill>
              <a:latin typeface="Calibri"/>
              <a:ea typeface="Calibri"/>
              <a:cs typeface="Calibri"/>
              <a:sym typeface="Calibri"/>
            </a:endParaRPr>
          </a:p>
        </p:txBody>
      </p:sp>
      <p:sp>
        <p:nvSpPr>
          <p:cNvPr id="117" name="Google Shape;117;p1"/>
          <p:cNvSpPr txBox="1"/>
          <p:nvPr/>
        </p:nvSpPr>
        <p:spPr>
          <a:xfrm>
            <a:off x="19562150" y="33264531"/>
            <a:ext cx="17698200" cy="1293000"/>
          </a:xfrm>
          <a:prstGeom prst="rect">
            <a:avLst/>
          </a:prstGeom>
          <a:noFill/>
          <a:ln>
            <a:noFill/>
          </a:ln>
        </p:spPr>
        <p:txBody>
          <a:bodyPr spcFirstLastPara="1" wrap="square" lIns="91425" tIns="91425" rIns="91425" bIns="91425" anchor="t" anchorCtr="0">
            <a:spAutoFit/>
          </a:bodyPr>
          <a:lstStyle/>
          <a:p>
            <a:r>
              <a:rPr lang="en-US" sz="3600" dirty="0">
                <a:solidFill>
                  <a:schemeClr val="dk1"/>
                </a:solidFill>
                <a:latin typeface="Calibri"/>
                <a:ea typeface="Calibri"/>
                <a:cs typeface="Calibri"/>
                <a:sym typeface="Calibri"/>
              </a:rPr>
              <a:t>We are in the process of developing a protocol for </a:t>
            </a:r>
            <a:r>
              <a:rPr lang="en-US" sz="3600" dirty="0" err="1">
                <a:solidFill>
                  <a:schemeClr val="dk1"/>
                </a:solidFill>
                <a:latin typeface="Calibri"/>
                <a:ea typeface="Calibri"/>
                <a:cs typeface="Calibri"/>
                <a:sym typeface="Calibri"/>
              </a:rPr>
              <a:t>ExM</a:t>
            </a:r>
            <a:r>
              <a:rPr lang="en-US" sz="3600" dirty="0">
                <a:solidFill>
                  <a:schemeClr val="dk1"/>
                </a:solidFill>
                <a:latin typeface="Calibri"/>
                <a:ea typeface="Calibri"/>
                <a:cs typeface="Calibri"/>
                <a:sym typeface="Calibri"/>
              </a:rPr>
              <a:t> on wild type flies, where our goal is to better </a:t>
            </a:r>
            <a:r>
              <a:rPr lang="en-US" sz="3600" dirty="0" err="1">
                <a:solidFill>
                  <a:schemeClr val="dk1"/>
                </a:solidFill>
                <a:latin typeface="Calibri"/>
                <a:ea typeface="Calibri"/>
                <a:cs typeface="Calibri"/>
                <a:sym typeface="Calibri"/>
              </a:rPr>
              <a:t>vizualize</a:t>
            </a:r>
            <a:r>
              <a:rPr lang="en-US" sz="3600" dirty="0">
                <a:solidFill>
                  <a:schemeClr val="dk1"/>
                </a:solidFill>
                <a:latin typeface="Calibri"/>
                <a:ea typeface="Calibri"/>
                <a:cs typeface="Calibri"/>
                <a:sym typeface="Calibri"/>
              </a:rPr>
              <a:t> stem cells and the differences in cyst stages. </a:t>
            </a:r>
            <a:endParaRPr sz="3600" dirty="0">
              <a:solidFill>
                <a:schemeClr val="dk1"/>
              </a:solidFill>
              <a:latin typeface="Calibri"/>
              <a:ea typeface="Calibri"/>
              <a:cs typeface="Calibri"/>
              <a:sym typeface="Calibri"/>
            </a:endParaRPr>
          </a:p>
        </p:txBody>
      </p:sp>
      <p:sp>
        <p:nvSpPr>
          <p:cNvPr id="118" name="Google Shape;118;p1"/>
          <p:cNvSpPr txBox="1"/>
          <p:nvPr/>
        </p:nvSpPr>
        <p:spPr>
          <a:xfrm>
            <a:off x="-27117" y="9124279"/>
            <a:ext cx="18838589" cy="846355"/>
          </a:xfrm>
          <a:prstGeom prst="rect">
            <a:avLst/>
          </a:prstGeom>
          <a:solidFill>
            <a:srgbClr val="7030A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300" b="1">
                <a:solidFill>
                  <a:schemeClr val="lt1"/>
                </a:solidFill>
                <a:latin typeface="Times New Roman"/>
                <a:ea typeface="Times New Roman"/>
                <a:cs typeface="Times New Roman"/>
                <a:sym typeface="Times New Roman"/>
              </a:rPr>
              <a:t>The </a:t>
            </a:r>
            <a:r>
              <a:rPr lang="en-US" sz="4300" b="1" i="1">
                <a:solidFill>
                  <a:schemeClr val="lt1"/>
                </a:solidFill>
                <a:latin typeface="Times New Roman"/>
                <a:ea typeface="Times New Roman"/>
                <a:cs typeface="Times New Roman"/>
                <a:sym typeface="Times New Roman"/>
              </a:rPr>
              <a:t>Drosophila </a:t>
            </a:r>
            <a:r>
              <a:rPr lang="en-US" sz="4300" b="1">
                <a:solidFill>
                  <a:schemeClr val="lt1"/>
                </a:solidFill>
                <a:latin typeface="Times New Roman"/>
                <a:ea typeface="Times New Roman"/>
                <a:cs typeface="Times New Roman"/>
                <a:sym typeface="Times New Roman"/>
              </a:rPr>
              <a:t>Ovary</a:t>
            </a:r>
            <a:endParaRPr>
              <a:latin typeface="Times New Roman"/>
              <a:ea typeface="Times New Roman"/>
              <a:cs typeface="Times New Roman"/>
              <a:sym typeface="Times New Roman"/>
            </a:endParaRPr>
          </a:p>
        </p:txBody>
      </p:sp>
      <p:sp>
        <p:nvSpPr>
          <p:cNvPr id="2" name="Google Shape;88;p1">
            <a:extLst>
              <a:ext uri="{FF2B5EF4-FFF2-40B4-BE49-F238E27FC236}">
                <a16:creationId xmlns:a16="http://schemas.microsoft.com/office/drawing/2014/main" id="{B8203490-4665-A46E-020E-53E69515938F}"/>
              </a:ext>
            </a:extLst>
          </p:cNvPr>
          <p:cNvSpPr/>
          <p:nvPr/>
        </p:nvSpPr>
        <p:spPr>
          <a:xfrm>
            <a:off x="19280499" y="32422101"/>
            <a:ext cx="19173000" cy="746318"/>
          </a:xfrm>
          <a:prstGeom prst="rect">
            <a:avLst/>
          </a:prstGeom>
          <a:solidFill>
            <a:srgbClr val="7030A0"/>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250" b="1">
                <a:solidFill>
                  <a:schemeClr val="lt1"/>
                </a:solidFill>
                <a:latin typeface="Times New Roman"/>
                <a:ea typeface="Times New Roman"/>
                <a:cs typeface="Times New Roman"/>
                <a:sym typeface="Times New Roman"/>
              </a:rPr>
              <a:t>Discussion</a:t>
            </a:r>
            <a:endParaRPr sz="4250">
              <a:solidFill>
                <a:schemeClr val="lt1"/>
              </a:solidFill>
              <a:latin typeface="Times New Roman"/>
              <a:ea typeface="Times New Roman"/>
              <a:cs typeface="Times New Roman"/>
              <a:sym typeface="Times New Roman"/>
            </a:endParaRPr>
          </a:p>
        </p:txBody>
      </p:sp>
      <p:sp>
        <p:nvSpPr>
          <p:cNvPr id="3" name="Google Shape;88;p1">
            <a:extLst>
              <a:ext uri="{FF2B5EF4-FFF2-40B4-BE49-F238E27FC236}">
                <a16:creationId xmlns:a16="http://schemas.microsoft.com/office/drawing/2014/main" id="{D5861FA7-E114-3481-9EE6-0565B8A8CE24}"/>
              </a:ext>
            </a:extLst>
          </p:cNvPr>
          <p:cNvSpPr/>
          <p:nvPr/>
        </p:nvSpPr>
        <p:spPr>
          <a:xfrm>
            <a:off x="19281742" y="34645406"/>
            <a:ext cx="19173000" cy="746318"/>
          </a:xfrm>
          <a:prstGeom prst="rect">
            <a:avLst/>
          </a:prstGeom>
          <a:solidFill>
            <a:srgbClr val="7030A0"/>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250" b="1">
                <a:solidFill>
                  <a:schemeClr val="lt1"/>
                </a:solidFill>
                <a:latin typeface="Times New Roman"/>
                <a:ea typeface="Times New Roman"/>
                <a:cs typeface="Times New Roman"/>
              </a:rPr>
              <a:t>References</a:t>
            </a:r>
            <a:endParaRPr lang="en-US" sz="4250" b="1" dirty="0">
              <a:solidFill>
                <a:schemeClr val="lt1"/>
              </a:solidFill>
              <a:latin typeface="Times New Roman"/>
              <a:ea typeface="Times New Roman"/>
              <a:cs typeface="Times New Roman"/>
            </a:endParaRPr>
          </a:p>
        </p:txBody>
      </p:sp>
      <p:sp>
        <p:nvSpPr>
          <p:cNvPr id="4" name="Google Shape;88;p1">
            <a:extLst>
              <a:ext uri="{FF2B5EF4-FFF2-40B4-BE49-F238E27FC236}">
                <a16:creationId xmlns:a16="http://schemas.microsoft.com/office/drawing/2014/main" id="{EE2F7D0E-81DB-6193-26C6-04A9148E0F2F}"/>
              </a:ext>
            </a:extLst>
          </p:cNvPr>
          <p:cNvSpPr/>
          <p:nvPr/>
        </p:nvSpPr>
        <p:spPr>
          <a:xfrm>
            <a:off x="19256500" y="37768616"/>
            <a:ext cx="19173000" cy="746318"/>
          </a:xfrm>
          <a:prstGeom prst="rect">
            <a:avLst/>
          </a:prstGeom>
          <a:solidFill>
            <a:srgbClr val="7030A0"/>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250" b="1" dirty="0">
                <a:solidFill>
                  <a:schemeClr val="lt1"/>
                </a:solidFill>
                <a:latin typeface="Times New Roman"/>
                <a:ea typeface="Times New Roman"/>
                <a:cs typeface="Times New Roman"/>
              </a:rPr>
              <a:t>Ackno</a:t>
            </a:r>
            <a:r>
              <a:rPr lang="en-US" sz="4250" b="1">
                <a:solidFill>
                  <a:schemeClr val="lt1"/>
                </a:solidFill>
                <a:latin typeface="Times New Roman"/>
                <a:ea typeface="Times New Roman"/>
                <a:cs typeface="Times New Roman"/>
              </a:rPr>
              <a:t>wledgments</a:t>
            </a:r>
            <a:endParaRPr lang="en-US" sz="4250" b="1" dirty="0">
              <a:solidFill>
                <a:schemeClr val="lt1"/>
              </a:solidFill>
              <a:latin typeface="Times New Roman"/>
              <a:ea typeface="Times New Roman"/>
              <a:cs typeface="Times New Roman"/>
            </a:endParaRPr>
          </a:p>
        </p:txBody>
      </p:sp>
      <p:pic>
        <p:nvPicPr>
          <p:cNvPr id="5" name="Google Shape;98;p1" descr="Details are in the caption following the image">
            <a:extLst>
              <a:ext uri="{FF2B5EF4-FFF2-40B4-BE49-F238E27FC236}">
                <a16:creationId xmlns:a16="http://schemas.microsoft.com/office/drawing/2014/main" id="{79948E70-20B5-A6E3-4645-1CBB7E6DEBF8}"/>
              </a:ext>
            </a:extLst>
          </p:cNvPr>
          <p:cNvPicPr preferRelativeResize="0"/>
          <p:nvPr/>
        </p:nvPicPr>
        <p:blipFill rotWithShape="1">
          <a:blip r:embed="rId6">
            <a:alphaModFix/>
          </a:blip>
          <a:srcRect l="41558" t="-2425" r="743" b="-1753"/>
          <a:stretch>
            <a:fillRect/>
          </a:stretch>
        </p:blipFill>
        <p:spPr>
          <a:xfrm>
            <a:off x="195535" y="10195424"/>
            <a:ext cx="10349850" cy="60592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lsmuser</dc:creator>
  <cp:revision>95</cp:revision>
  <dcterms:created xsi:type="dcterms:W3CDTF">2019-03-23T18:01:04Z</dcterms:created>
  <dcterms:modified xsi:type="dcterms:W3CDTF">2026-03-16T23:38:26Z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321b5f-a4ea-42e4-9273-2f91b9a1a708_Enabled">
    <vt:lpwstr>true</vt:lpwstr>
  </property>
  <property fmtid="{D5CDD505-2E9C-101B-9397-08002B2CF9AE}" pid="3" name="MSIP_Label_8d321b5f-a4ea-42e4-9273-2f91b9a1a708_SetDate">
    <vt:lpwstr>2025-02-21T20:53:37Z</vt:lpwstr>
  </property>
  <property fmtid="{D5CDD505-2E9C-101B-9397-08002B2CF9AE}" pid="4" name="MSIP_Label_8d321b5f-a4ea-42e4-9273-2f91b9a1a708_Method">
    <vt:lpwstr>Standard</vt:lpwstr>
  </property>
  <property fmtid="{D5CDD505-2E9C-101B-9397-08002B2CF9AE}" pid="5" name="MSIP_Label_8d321b5f-a4ea-42e4-9273-2f91b9a1a708_Name">
    <vt:lpwstr>Low Confidentiality - Green</vt:lpwstr>
  </property>
  <property fmtid="{D5CDD505-2E9C-101B-9397-08002B2CF9AE}" pid="6" name="MSIP_Label_8d321b5f-a4ea-42e4-9273-2f91b9a1a708_SiteId">
    <vt:lpwstr>c5b35b5a-16d5-4414-8ee1-7bde70543f1b</vt:lpwstr>
  </property>
  <property fmtid="{D5CDD505-2E9C-101B-9397-08002B2CF9AE}" pid="7" name="MSIP_Label_8d321b5f-a4ea-42e4-9273-2f91b9a1a708_ActionId">
    <vt:lpwstr>73610c5e-739f-4877-82b5-981ce3d6301b</vt:lpwstr>
  </property>
  <property fmtid="{D5CDD505-2E9C-101B-9397-08002B2CF9AE}" pid="8" name="MSIP_Label_8d321b5f-a4ea-42e4-9273-2f91b9a1a708_ContentBits">
    <vt:lpwstr>0</vt:lpwstr>
  </property>
  <property fmtid="{D5CDD505-2E9C-101B-9397-08002B2CF9AE}" pid="9" name="MSIP_Label_8d321b5f-a4ea-42e4-9273-2f91b9a1a708_Tag">
    <vt:lpwstr>10, 3, 0, 2</vt:lpwstr>
  </property>
  <property fmtid="{D5CDD505-2E9C-101B-9397-08002B2CF9AE}" pid="10" name="ContentTypeId">
    <vt:lpwstr>0x010100B69782019F8C724DA7A11656EE34E06E</vt:lpwstr>
  </property>
</Properties>
</file>