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61"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F8D09F-C312-40CC-8592-F0A0900CF417}" v="29" dt="2026-03-16T22:20:35.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32" d="100"/>
          <a:sy n="32" d="100"/>
        </p:scale>
        <p:origin x="-1214" y="-34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ga Faust" userId="7796ec21-9f3c-4550-a93b-e83de8e6eec7" providerId="ADAL" clId="{607B88E5-16E1-4364-B9A6-BD67DAB64500}"/>
    <pc:docChg chg="undo custSel addSld delSld modSld">
      <pc:chgData name="Vega Faust" userId="7796ec21-9f3c-4550-a93b-e83de8e6eec7" providerId="ADAL" clId="{607B88E5-16E1-4364-B9A6-BD67DAB64500}" dt="2026-03-16T22:21:13.373" v="1398" actId="20577"/>
      <pc:docMkLst>
        <pc:docMk/>
      </pc:docMkLst>
      <pc:sldChg chg="delSp del mod">
        <pc:chgData name="Vega Faust" userId="7796ec21-9f3c-4550-a93b-e83de8e6eec7" providerId="ADAL" clId="{607B88E5-16E1-4364-B9A6-BD67DAB64500}" dt="2026-03-16T18:48:32.998" v="5" actId="47"/>
        <pc:sldMkLst>
          <pc:docMk/>
          <pc:sldMk cId="2373323971" sldId="256"/>
        </pc:sldMkLst>
        <pc:spChg chg="del">
          <ac:chgData name="Vega Faust" userId="7796ec21-9f3c-4550-a93b-e83de8e6eec7" providerId="ADAL" clId="{607B88E5-16E1-4364-B9A6-BD67DAB64500}" dt="2026-03-16T18:48:18.227" v="2" actId="478"/>
          <ac:spMkLst>
            <pc:docMk/>
            <pc:sldMk cId="2373323971" sldId="256"/>
            <ac:spMk id="2" creationId="{4737EDF3-5A48-8A39-9240-85FC7993481F}"/>
          </ac:spMkLst>
        </pc:spChg>
        <pc:spChg chg="del">
          <ac:chgData name="Vega Faust" userId="7796ec21-9f3c-4550-a93b-e83de8e6eec7" providerId="ADAL" clId="{607B88E5-16E1-4364-B9A6-BD67DAB64500}" dt="2026-03-16T18:48:19.577" v="3" actId="478"/>
          <ac:spMkLst>
            <pc:docMk/>
            <pc:sldMk cId="2373323971" sldId="256"/>
            <ac:spMk id="3" creationId="{EC34594B-0A17-8F5F-4420-E8CEF99E1F65}"/>
          </ac:spMkLst>
        </pc:spChg>
      </pc:sldChg>
      <pc:sldChg chg="addSp delSp modSp add del mod">
        <pc:chgData name="Vega Faust" userId="7796ec21-9f3c-4550-a93b-e83de8e6eec7" providerId="ADAL" clId="{607B88E5-16E1-4364-B9A6-BD67DAB64500}" dt="2026-03-16T22:21:13.373" v="1398" actId="20577"/>
        <pc:sldMkLst>
          <pc:docMk/>
          <pc:sldMk cId="3091412345" sldId="261"/>
        </pc:sldMkLst>
        <pc:spChg chg="add mod">
          <ac:chgData name="Vega Faust" userId="7796ec21-9f3c-4550-a93b-e83de8e6eec7" providerId="ADAL" clId="{607B88E5-16E1-4364-B9A6-BD67DAB64500}" dt="2026-03-16T21:54:07.650" v="614" actId="1038"/>
          <ac:spMkLst>
            <pc:docMk/>
            <pc:sldMk cId="3091412345" sldId="261"/>
            <ac:spMk id="3" creationId="{DDD32200-64FE-E27E-9D2C-A27872E7307D}"/>
          </ac:spMkLst>
        </pc:spChg>
        <pc:spChg chg="mod">
          <ac:chgData name="Vega Faust" userId="7796ec21-9f3c-4550-a93b-e83de8e6eec7" providerId="ADAL" clId="{607B88E5-16E1-4364-B9A6-BD67DAB64500}" dt="2026-03-16T22:08:51.550" v="1326" actId="114"/>
          <ac:spMkLst>
            <pc:docMk/>
            <pc:sldMk cId="3091412345" sldId="261"/>
            <ac:spMk id="5" creationId="{7F823B0F-1CF4-DC6C-C3FB-37B3CA385E2D}"/>
          </ac:spMkLst>
        </pc:spChg>
        <pc:spChg chg="add del mod">
          <ac:chgData name="Vega Faust" userId="7796ec21-9f3c-4550-a93b-e83de8e6eec7" providerId="ADAL" clId="{607B88E5-16E1-4364-B9A6-BD67DAB64500}" dt="2026-03-16T21:42:55.599" v="170"/>
          <ac:spMkLst>
            <pc:docMk/>
            <pc:sldMk cId="3091412345" sldId="261"/>
            <ac:spMk id="6" creationId="{4DD986C2-B520-938C-42EA-B2F01E6C939C}"/>
          </ac:spMkLst>
        </pc:spChg>
        <pc:spChg chg="mod">
          <ac:chgData name="Vega Faust" userId="7796ec21-9f3c-4550-a93b-e83de8e6eec7" providerId="ADAL" clId="{607B88E5-16E1-4364-B9A6-BD67DAB64500}" dt="2026-03-16T22:21:13.373" v="1398" actId="20577"/>
          <ac:spMkLst>
            <pc:docMk/>
            <pc:sldMk cId="3091412345" sldId="261"/>
            <ac:spMk id="7" creationId="{F517D3A1-E794-A65F-4B64-A2CBD26258C9}"/>
          </ac:spMkLst>
        </pc:spChg>
        <pc:spChg chg="mod">
          <ac:chgData name="Vega Faust" userId="7796ec21-9f3c-4550-a93b-e83de8e6eec7" providerId="ADAL" clId="{607B88E5-16E1-4364-B9A6-BD67DAB64500}" dt="2026-03-16T22:05:20.486" v="1310" actId="1036"/>
          <ac:spMkLst>
            <pc:docMk/>
            <pc:sldMk cId="3091412345" sldId="261"/>
            <ac:spMk id="10" creationId="{C479CD7E-8EEA-1429-B8F0-CC76D31F876A}"/>
          </ac:spMkLst>
        </pc:spChg>
        <pc:spChg chg="mod">
          <ac:chgData name="Vega Faust" userId="7796ec21-9f3c-4550-a93b-e83de8e6eec7" providerId="ADAL" clId="{607B88E5-16E1-4364-B9A6-BD67DAB64500}" dt="2026-03-16T22:05:20.486" v="1310" actId="1036"/>
          <ac:spMkLst>
            <pc:docMk/>
            <pc:sldMk cId="3091412345" sldId="261"/>
            <ac:spMk id="12" creationId="{5D2E8672-069E-E186-38E8-A5A559718A1F}"/>
          </ac:spMkLst>
        </pc:spChg>
        <pc:spChg chg="mod topLvl">
          <ac:chgData name="Vega Faust" userId="7796ec21-9f3c-4550-a93b-e83de8e6eec7" providerId="ADAL" clId="{607B88E5-16E1-4364-B9A6-BD67DAB64500}" dt="2026-03-16T22:19:17.384" v="1374" actId="14100"/>
          <ac:spMkLst>
            <pc:docMk/>
            <pc:sldMk cId="3091412345" sldId="261"/>
            <ac:spMk id="13" creationId="{68B39BBC-B112-A2CF-9D76-80D72AE4D6FA}"/>
          </ac:spMkLst>
        </pc:spChg>
        <pc:spChg chg="mod">
          <ac:chgData name="Vega Faust" userId="7796ec21-9f3c-4550-a93b-e83de8e6eec7" providerId="ADAL" clId="{607B88E5-16E1-4364-B9A6-BD67DAB64500}" dt="2026-03-16T21:32:49.093" v="75" actId="207"/>
          <ac:spMkLst>
            <pc:docMk/>
            <pc:sldMk cId="3091412345" sldId="261"/>
            <ac:spMk id="14" creationId="{567244D3-F929-67AD-CA0D-9603707DDC64}"/>
          </ac:spMkLst>
        </pc:spChg>
        <pc:spChg chg="mod">
          <ac:chgData name="Vega Faust" userId="7796ec21-9f3c-4550-a93b-e83de8e6eec7" providerId="ADAL" clId="{607B88E5-16E1-4364-B9A6-BD67DAB64500}" dt="2026-03-16T21:31:06.114" v="51" actId="1035"/>
          <ac:spMkLst>
            <pc:docMk/>
            <pc:sldMk cId="3091412345" sldId="261"/>
            <ac:spMk id="15" creationId="{E0BB59DF-D4C8-0AA4-513D-498DDD5761AC}"/>
          </ac:spMkLst>
        </pc:spChg>
        <pc:spChg chg="mod topLvl">
          <ac:chgData name="Vega Faust" userId="7796ec21-9f3c-4550-a93b-e83de8e6eec7" providerId="ADAL" clId="{607B88E5-16E1-4364-B9A6-BD67DAB64500}" dt="2026-03-16T22:04:57.593" v="1289" actId="165"/>
          <ac:spMkLst>
            <pc:docMk/>
            <pc:sldMk cId="3091412345" sldId="261"/>
            <ac:spMk id="16" creationId="{5FB3254A-6D8A-6B6C-6198-906584888633}"/>
          </ac:spMkLst>
        </pc:spChg>
        <pc:spChg chg="mod">
          <ac:chgData name="Vega Faust" userId="7796ec21-9f3c-4550-a93b-e83de8e6eec7" providerId="ADAL" clId="{607B88E5-16E1-4364-B9A6-BD67DAB64500}" dt="2026-03-16T22:19:11.811" v="1373" actId="1036"/>
          <ac:spMkLst>
            <pc:docMk/>
            <pc:sldMk cId="3091412345" sldId="261"/>
            <ac:spMk id="17" creationId="{62DC8378-4C98-8C06-5C54-7C9E8CEF8B97}"/>
          </ac:spMkLst>
        </pc:spChg>
        <pc:spChg chg="mod">
          <ac:chgData name="Vega Faust" userId="7796ec21-9f3c-4550-a93b-e83de8e6eec7" providerId="ADAL" clId="{607B88E5-16E1-4364-B9A6-BD67DAB64500}" dt="2026-03-16T22:07:53.141" v="1322" actId="313"/>
          <ac:spMkLst>
            <pc:docMk/>
            <pc:sldMk cId="3091412345" sldId="261"/>
            <ac:spMk id="19" creationId="{E06C930B-5DBC-7B1B-8AA6-523393CAD2CC}"/>
          </ac:spMkLst>
        </pc:spChg>
        <pc:spChg chg="mod topLvl">
          <ac:chgData name="Vega Faust" userId="7796ec21-9f3c-4550-a93b-e83de8e6eec7" providerId="ADAL" clId="{607B88E5-16E1-4364-B9A6-BD67DAB64500}" dt="2026-03-16T22:19:11.811" v="1373" actId="1036"/>
          <ac:spMkLst>
            <pc:docMk/>
            <pc:sldMk cId="3091412345" sldId="261"/>
            <ac:spMk id="20" creationId="{62BC0843-15C7-0E21-D748-42FC1337F1E8}"/>
          </ac:spMkLst>
        </pc:spChg>
        <pc:spChg chg="mod topLvl">
          <ac:chgData name="Vega Faust" userId="7796ec21-9f3c-4550-a93b-e83de8e6eec7" providerId="ADAL" clId="{607B88E5-16E1-4364-B9A6-BD67DAB64500}" dt="2026-03-16T22:05:20.486" v="1310" actId="1036"/>
          <ac:spMkLst>
            <pc:docMk/>
            <pc:sldMk cId="3091412345" sldId="261"/>
            <ac:spMk id="21" creationId="{CA7A8472-9C29-F427-AD56-54A469FC26BE}"/>
          </ac:spMkLst>
        </pc:spChg>
        <pc:spChg chg="mod topLvl">
          <ac:chgData name="Vega Faust" userId="7796ec21-9f3c-4550-a93b-e83de8e6eec7" providerId="ADAL" clId="{607B88E5-16E1-4364-B9A6-BD67DAB64500}" dt="2026-03-16T22:19:11.811" v="1373" actId="1036"/>
          <ac:spMkLst>
            <pc:docMk/>
            <pc:sldMk cId="3091412345" sldId="261"/>
            <ac:spMk id="22" creationId="{54E6AE63-BA10-681B-ADB0-F2249C09CDFF}"/>
          </ac:spMkLst>
        </pc:spChg>
        <pc:spChg chg="mod topLvl">
          <ac:chgData name="Vega Faust" userId="7796ec21-9f3c-4550-a93b-e83de8e6eec7" providerId="ADAL" clId="{607B88E5-16E1-4364-B9A6-BD67DAB64500}" dt="2026-03-16T22:19:11.811" v="1373" actId="1036"/>
          <ac:spMkLst>
            <pc:docMk/>
            <pc:sldMk cId="3091412345" sldId="261"/>
            <ac:spMk id="23" creationId="{C4B02C84-5F74-1C83-3396-3BC6E160BCAF}"/>
          </ac:spMkLst>
        </pc:spChg>
        <pc:spChg chg="mod topLvl">
          <ac:chgData name="Vega Faust" userId="7796ec21-9f3c-4550-a93b-e83de8e6eec7" providerId="ADAL" clId="{607B88E5-16E1-4364-B9A6-BD67DAB64500}" dt="2026-03-16T22:05:20.486" v="1310" actId="1036"/>
          <ac:spMkLst>
            <pc:docMk/>
            <pc:sldMk cId="3091412345" sldId="261"/>
            <ac:spMk id="24" creationId="{5F2404F4-BA29-E1FD-58C4-3B8881C50365}"/>
          </ac:spMkLst>
        </pc:spChg>
        <pc:spChg chg="del mod topLvl">
          <ac:chgData name="Vega Faust" userId="7796ec21-9f3c-4550-a93b-e83de8e6eec7" providerId="ADAL" clId="{607B88E5-16E1-4364-B9A6-BD67DAB64500}" dt="2026-03-16T22:05:10.867" v="1291" actId="478"/>
          <ac:spMkLst>
            <pc:docMk/>
            <pc:sldMk cId="3091412345" sldId="261"/>
            <ac:spMk id="25" creationId="{BD3077AB-80AA-7CD5-F807-0422A4EA150E}"/>
          </ac:spMkLst>
        </pc:spChg>
        <pc:spChg chg="add mod">
          <ac:chgData name="Vega Faust" userId="7796ec21-9f3c-4550-a93b-e83de8e6eec7" providerId="ADAL" clId="{607B88E5-16E1-4364-B9A6-BD67DAB64500}" dt="2026-03-16T21:55:26.380" v="727" actId="1037"/>
          <ac:spMkLst>
            <pc:docMk/>
            <pc:sldMk cId="3091412345" sldId="261"/>
            <ac:spMk id="26" creationId="{71FF8144-561D-DD3F-3D8A-4A07D8435B29}"/>
          </ac:spMkLst>
        </pc:spChg>
        <pc:spChg chg="mod">
          <ac:chgData name="Vega Faust" userId="7796ec21-9f3c-4550-a93b-e83de8e6eec7" providerId="ADAL" clId="{607B88E5-16E1-4364-B9A6-BD67DAB64500}" dt="2026-03-16T21:31:06.114" v="51" actId="1035"/>
          <ac:spMkLst>
            <pc:docMk/>
            <pc:sldMk cId="3091412345" sldId="261"/>
            <ac:spMk id="28" creationId="{5BD0B2F2-0DA0-0856-CF70-45F5348F8CEA}"/>
          </ac:spMkLst>
        </pc:spChg>
        <pc:spChg chg="mod">
          <ac:chgData name="Vega Faust" userId="7796ec21-9f3c-4550-a93b-e83de8e6eec7" providerId="ADAL" clId="{607B88E5-16E1-4364-B9A6-BD67DAB64500}" dt="2026-03-16T21:32:49.093" v="75" actId="207"/>
          <ac:spMkLst>
            <pc:docMk/>
            <pc:sldMk cId="3091412345" sldId="261"/>
            <ac:spMk id="29" creationId="{45B8A11E-E036-5DAF-FB9F-6B32BA5DDAD2}"/>
          </ac:spMkLst>
        </pc:spChg>
        <pc:spChg chg="mod">
          <ac:chgData name="Vega Faust" userId="7796ec21-9f3c-4550-a93b-e83de8e6eec7" providerId="ADAL" clId="{607B88E5-16E1-4364-B9A6-BD67DAB64500}" dt="2026-03-16T21:31:06.114" v="51" actId="1035"/>
          <ac:spMkLst>
            <pc:docMk/>
            <pc:sldMk cId="3091412345" sldId="261"/>
            <ac:spMk id="30" creationId="{6AE1DEC9-EB36-3E8E-6E5F-311693D53589}"/>
          </ac:spMkLst>
        </pc:spChg>
        <pc:spChg chg="mod">
          <ac:chgData name="Vega Faust" userId="7796ec21-9f3c-4550-a93b-e83de8e6eec7" providerId="ADAL" clId="{607B88E5-16E1-4364-B9A6-BD67DAB64500}" dt="2026-03-16T22:19:11.811" v="1373" actId="1036"/>
          <ac:spMkLst>
            <pc:docMk/>
            <pc:sldMk cId="3091412345" sldId="261"/>
            <ac:spMk id="31" creationId="{21B02A34-2200-0A77-6055-BD8A865A175B}"/>
          </ac:spMkLst>
        </pc:spChg>
        <pc:spChg chg="add mod">
          <ac:chgData name="Vega Faust" userId="7796ec21-9f3c-4550-a93b-e83de8e6eec7" providerId="ADAL" clId="{607B88E5-16E1-4364-B9A6-BD67DAB64500}" dt="2026-03-16T21:57:01.407" v="1083" actId="1037"/>
          <ac:spMkLst>
            <pc:docMk/>
            <pc:sldMk cId="3091412345" sldId="261"/>
            <ac:spMk id="32" creationId="{A876E51E-0455-D1A1-4AC1-36BC0F242BB4}"/>
          </ac:spMkLst>
        </pc:spChg>
        <pc:spChg chg="add mod">
          <ac:chgData name="Vega Faust" userId="7796ec21-9f3c-4550-a93b-e83de8e6eec7" providerId="ADAL" clId="{607B88E5-16E1-4364-B9A6-BD67DAB64500}" dt="2026-03-16T21:57:14.571" v="1085" actId="1038"/>
          <ac:spMkLst>
            <pc:docMk/>
            <pc:sldMk cId="3091412345" sldId="261"/>
            <ac:spMk id="33" creationId="{DB8F375D-9AA7-7C8D-E48D-AF4325BD7ECD}"/>
          </ac:spMkLst>
        </pc:spChg>
        <pc:spChg chg="add mod">
          <ac:chgData name="Vega Faust" userId="7796ec21-9f3c-4550-a93b-e83de8e6eec7" providerId="ADAL" clId="{607B88E5-16E1-4364-B9A6-BD67DAB64500}" dt="2026-03-16T21:57:18.999" v="1087" actId="1037"/>
          <ac:spMkLst>
            <pc:docMk/>
            <pc:sldMk cId="3091412345" sldId="261"/>
            <ac:spMk id="34" creationId="{E52683C7-0C70-3604-25A4-58F9B02C3F46}"/>
          </ac:spMkLst>
        </pc:spChg>
        <pc:spChg chg="mod topLvl">
          <ac:chgData name="Vega Faust" userId="7796ec21-9f3c-4550-a93b-e83de8e6eec7" providerId="ADAL" clId="{607B88E5-16E1-4364-B9A6-BD67DAB64500}" dt="2026-03-16T22:19:11.811" v="1373" actId="1036"/>
          <ac:spMkLst>
            <pc:docMk/>
            <pc:sldMk cId="3091412345" sldId="261"/>
            <ac:spMk id="35" creationId="{7A7258BF-9CC4-6740-5CC4-5D322C5259E2}"/>
          </ac:spMkLst>
        </pc:spChg>
        <pc:spChg chg="mod topLvl">
          <ac:chgData name="Vega Faust" userId="7796ec21-9f3c-4550-a93b-e83de8e6eec7" providerId="ADAL" clId="{607B88E5-16E1-4364-B9A6-BD67DAB64500}" dt="2026-03-16T22:05:20.486" v="1310" actId="1036"/>
          <ac:spMkLst>
            <pc:docMk/>
            <pc:sldMk cId="3091412345" sldId="261"/>
            <ac:spMk id="36" creationId="{B78C4A91-4360-C0CF-0AD5-EF39BCB93D27}"/>
          </ac:spMkLst>
        </pc:spChg>
        <pc:spChg chg="add del mod">
          <ac:chgData name="Vega Faust" userId="7796ec21-9f3c-4550-a93b-e83de8e6eec7" providerId="ADAL" clId="{607B88E5-16E1-4364-B9A6-BD67DAB64500}" dt="2026-03-16T21:53:43.303" v="528" actId="478"/>
          <ac:spMkLst>
            <pc:docMk/>
            <pc:sldMk cId="3091412345" sldId="261"/>
            <ac:spMk id="40" creationId="{BBE5BEC7-AA23-BEF1-52CF-32F35F0A9834}"/>
          </ac:spMkLst>
        </pc:spChg>
        <pc:spChg chg="add mod">
          <ac:chgData name="Vega Faust" userId="7796ec21-9f3c-4550-a93b-e83de8e6eec7" providerId="ADAL" clId="{607B88E5-16E1-4364-B9A6-BD67DAB64500}" dt="2026-03-16T22:00:02.637" v="1211" actId="1076"/>
          <ac:spMkLst>
            <pc:docMk/>
            <pc:sldMk cId="3091412345" sldId="261"/>
            <ac:spMk id="42" creationId="{D2389F82-2E74-068C-4EFD-A22B96470D84}"/>
          </ac:spMkLst>
        </pc:spChg>
        <pc:spChg chg="add mod">
          <ac:chgData name="Vega Faust" userId="7796ec21-9f3c-4550-a93b-e83de8e6eec7" providerId="ADAL" clId="{607B88E5-16E1-4364-B9A6-BD67DAB64500}" dt="2026-03-16T21:57:30.523" v="1097" actId="1036"/>
          <ac:spMkLst>
            <pc:docMk/>
            <pc:sldMk cId="3091412345" sldId="261"/>
            <ac:spMk id="43" creationId="{2911A264-4EBB-8E52-102A-C9C576B19ECC}"/>
          </ac:spMkLst>
        </pc:spChg>
        <pc:spChg chg="add mod">
          <ac:chgData name="Vega Faust" userId="7796ec21-9f3c-4550-a93b-e83de8e6eec7" providerId="ADAL" clId="{607B88E5-16E1-4364-B9A6-BD67DAB64500}" dt="2026-03-16T21:59:52.436" v="1210" actId="14100"/>
          <ac:spMkLst>
            <pc:docMk/>
            <pc:sldMk cId="3091412345" sldId="261"/>
            <ac:spMk id="44" creationId="{6887EC80-DDA2-32E5-4CC5-7F54281E8FE4}"/>
          </ac:spMkLst>
        </pc:spChg>
        <pc:spChg chg="add del mod">
          <ac:chgData name="Vega Faust" userId="7796ec21-9f3c-4550-a93b-e83de8e6eec7" providerId="ADAL" clId="{607B88E5-16E1-4364-B9A6-BD67DAB64500}" dt="2026-03-16T22:18:58.293" v="1356" actId="478"/>
          <ac:spMkLst>
            <pc:docMk/>
            <pc:sldMk cId="3091412345" sldId="261"/>
            <ac:spMk id="45" creationId="{41B1FD5F-E333-FB46-6A3A-5149832AC3E4}"/>
          </ac:spMkLst>
        </pc:spChg>
        <pc:spChg chg="add mod">
          <ac:chgData name="Vega Faust" userId="7796ec21-9f3c-4550-a93b-e83de8e6eec7" providerId="ADAL" clId="{607B88E5-16E1-4364-B9A6-BD67DAB64500}" dt="2026-03-16T22:06:00.050" v="1319" actId="1076"/>
          <ac:spMkLst>
            <pc:docMk/>
            <pc:sldMk cId="3091412345" sldId="261"/>
            <ac:spMk id="46" creationId="{3C5BFA3C-248A-9620-00A6-34426A67FBBA}"/>
          </ac:spMkLst>
        </pc:spChg>
        <pc:spChg chg="del mod ord">
          <ac:chgData name="Vega Faust" userId="7796ec21-9f3c-4550-a93b-e83de8e6eec7" providerId="ADAL" clId="{607B88E5-16E1-4364-B9A6-BD67DAB64500}" dt="2026-03-16T21:38:45.116" v="122" actId="478"/>
          <ac:spMkLst>
            <pc:docMk/>
            <pc:sldMk cId="3091412345" sldId="261"/>
            <ac:spMk id="52" creationId="{68D37C8C-001E-E173-FDE5-4F75F06C3D31}"/>
          </ac:spMkLst>
        </pc:spChg>
        <pc:spChg chg="mod">
          <ac:chgData name="Vega Faust" userId="7796ec21-9f3c-4550-a93b-e83de8e6eec7" providerId="ADAL" clId="{607B88E5-16E1-4364-B9A6-BD67DAB64500}" dt="2026-03-16T21:54:07.650" v="614" actId="1038"/>
          <ac:spMkLst>
            <pc:docMk/>
            <pc:sldMk cId="3091412345" sldId="261"/>
            <ac:spMk id="53" creationId="{747D3C04-2AD2-B752-2F31-5F46B2F5DE63}"/>
          </ac:spMkLst>
        </pc:spChg>
        <pc:spChg chg="mod">
          <ac:chgData name="Vega Faust" userId="7796ec21-9f3c-4550-a93b-e83de8e6eec7" providerId="ADAL" clId="{607B88E5-16E1-4364-B9A6-BD67DAB64500}" dt="2026-03-16T22:04:14.646" v="1286" actId="14100"/>
          <ac:spMkLst>
            <pc:docMk/>
            <pc:sldMk cId="3091412345" sldId="261"/>
            <ac:spMk id="54" creationId="{6D17270E-EC16-F592-BACB-9CC18BEE4396}"/>
          </ac:spMkLst>
        </pc:spChg>
        <pc:spChg chg="del mod">
          <ac:chgData name="Vega Faust" userId="7796ec21-9f3c-4550-a93b-e83de8e6eec7" providerId="ADAL" clId="{607B88E5-16E1-4364-B9A6-BD67DAB64500}" dt="2026-03-16T21:55:43.484" v="829" actId="478"/>
          <ac:spMkLst>
            <pc:docMk/>
            <pc:sldMk cId="3091412345" sldId="261"/>
            <ac:spMk id="56" creationId="{785D37CA-9AD4-0C3E-0C57-11EE4C564447}"/>
          </ac:spMkLst>
        </pc:spChg>
        <pc:spChg chg="mod">
          <ac:chgData name="Vega Faust" userId="7796ec21-9f3c-4550-a93b-e83de8e6eec7" providerId="ADAL" clId="{607B88E5-16E1-4364-B9A6-BD67DAB64500}" dt="2026-03-16T21:54:07.650" v="614" actId="1038"/>
          <ac:spMkLst>
            <pc:docMk/>
            <pc:sldMk cId="3091412345" sldId="261"/>
            <ac:spMk id="57" creationId="{D1DBE339-2BF4-60BC-F782-6590C5F9F561}"/>
          </ac:spMkLst>
        </pc:spChg>
        <pc:spChg chg="mod">
          <ac:chgData name="Vega Faust" userId="7796ec21-9f3c-4550-a93b-e83de8e6eec7" providerId="ADAL" clId="{607B88E5-16E1-4364-B9A6-BD67DAB64500}" dt="2026-03-16T21:54:07.650" v="614" actId="1038"/>
          <ac:spMkLst>
            <pc:docMk/>
            <pc:sldMk cId="3091412345" sldId="261"/>
            <ac:spMk id="58" creationId="{272BD5DE-5E1F-3965-C590-8BDA0A4CD4E0}"/>
          </ac:spMkLst>
        </pc:spChg>
        <pc:spChg chg="mod">
          <ac:chgData name="Vega Faust" userId="7796ec21-9f3c-4550-a93b-e83de8e6eec7" providerId="ADAL" clId="{607B88E5-16E1-4364-B9A6-BD67DAB64500}" dt="2026-03-16T18:50:02.898" v="6"/>
          <ac:spMkLst>
            <pc:docMk/>
            <pc:sldMk cId="3091412345" sldId="261"/>
            <ac:spMk id="61" creationId="{8A235E50-D256-C6D7-BEB3-71C3D6250FF6}"/>
          </ac:spMkLst>
        </pc:spChg>
        <pc:spChg chg="mod">
          <ac:chgData name="Vega Faust" userId="7796ec21-9f3c-4550-a93b-e83de8e6eec7" providerId="ADAL" clId="{607B88E5-16E1-4364-B9A6-BD67DAB64500}" dt="2026-03-16T21:32:49.093" v="75" actId="207"/>
          <ac:spMkLst>
            <pc:docMk/>
            <pc:sldMk cId="3091412345" sldId="261"/>
            <ac:spMk id="62" creationId="{8DD543B0-F0E3-287F-9610-8FA8BD096DE7}"/>
          </ac:spMkLst>
        </pc:spChg>
        <pc:spChg chg="mod">
          <ac:chgData name="Vega Faust" userId="7796ec21-9f3c-4550-a93b-e83de8e6eec7" providerId="ADAL" clId="{607B88E5-16E1-4364-B9A6-BD67DAB64500}" dt="2026-03-16T21:32:31.167" v="69" actId="207"/>
          <ac:spMkLst>
            <pc:docMk/>
            <pc:sldMk cId="3091412345" sldId="261"/>
            <ac:spMk id="63" creationId="{6761842B-B8C0-C1C8-5102-E6463D8964AC}"/>
          </ac:spMkLst>
        </pc:spChg>
        <pc:spChg chg="mod">
          <ac:chgData name="Vega Faust" userId="7796ec21-9f3c-4550-a93b-e83de8e6eec7" providerId="ADAL" clId="{607B88E5-16E1-4364-B9A6-BD67DAB64500}" dt="2026-03-16T21:32:49.093" v="75" actId="207"/>
          <ac:spMkLst>
            <pc:docMk/>
            <pc:sldMk cId="3091412345" sldId="261"/>
            <ac:spMk id="65" creationId="{D0157CDE-D94B-05AC-7E2B-396D031D9B6C}"/>
          </ac:spMkLst>
        </pc:spChg>
        <pc:grpChg chg="mod">
          <ac:chgData name="Vega Faust" userId="7796ec21-9f3c-4550-a93b-e83de8e6eec7" providerId="ADAL" clId="{607B88E5-16E1-4364-B9A6-BD67DAB64500}" dt="2026-03-16T22:04:51.721" v="1288" actId="1076"/>
          <ac:grpSpMkLst>
            <pc:docMk/>
            <pc:sldMk cId="3091412345" sldId="261"/>
            <ac:grpSpMk id="37" creationId="{0EA48679-36EE-75AF-8EB3-5833197DE556}"/>
          </ac:grpSpMkLst>
        </pc:grpChg>
        <pc:picChg chg="del mod modCrop">
          <ac:chgData name="Vega Faust" userId="7796ec21-9f3c-4550-a93b-e83de8e6eec7" providerId="ADAL" clId="{607B88E5-16E1-4364-B9A6-BD67DAB64500}" dt="2026-03-16T21:53:38.729" v="526" actId="478"/>
          <ac:picMkLst>
            <pc:docMk/>
            <pc:sldMk cId="3091412345" sldId="261"/>
            <ac:picMk id="2" creationId="{396739D6-0B4B-C5F9-4C3E-E33C46EFF13A}"/>
          </ac:picMkLst>
        </pc:picChg>
        <pc:picChg chg="ord">
          <ac:chgData name="Vega Faust" userId="7796ec21-9f3c-4550-a93b-e83de8e6eec7" providerId="ADAL" clId="{607B88E5-16E1-4364-B9A6-BD67DAB64500}" dt="2026-03-16T22:05:08.399" v="1290" actId="167"/>
          <ac:picMkLst>
            <pc:docMk/>
            <pc:sldMk cId="3091412345" sldId="261"/>
            <ac:picMk id="8" creationId="{C1056D66-086D-10CA-E020-B1B992504770}"/>
          </ac:picMkLst>
        </pc:picChg>
        <pc:picChg chg="mod">
          <ac:chgData name="Vega Faust" userId="7796ec21-9f3c-4550-a93b-e83de8e6eec7" providerId="ADAL" clId="{607B88E5-16E1-4364-B9A6-BD67DAB64500}" dt="2026-03-16T21:31:06.114" v="51" actId="1035"/>
          <ac:picMkLst>
            <pc:docMk/>
            <pc:sldMk cId="3091412345" sldId="261"/>
            <ac:picMk id="9" creationId="{48E3A248-6AE8-3C17-A29B-FF29F19F9C7A}"/>
          </ac:picMkLst>
        </pc:picChg>
        <pc:picChg chg="mod">
          <ac:chgData name="Vega Faust" userId="7796ec21-9f3c-4550-a93b-e83de8e6eec7" providerId="ADAL" clId="{607B88E5-16E1-4364-B9A6-BD67DAB64500}" dt="2026-03-16T21:31:06.114" v="51" actId="1035"/>
          <ac:picMkLst>
            <pc:docMk/>
            <pc:sldMk cId="3091412345" sldId="261"/>
            <ac:picMk id="11" creationId="{63465E23-E9A1-62F3-D909-382CBE1C10C4}"/>
          </ac:picMkLst>
        </pc:picChg>
        <pc:picChg chg="mod">
          <ac:chgData name="Vega Faust" userId="7796ec21-9f3c-4550-a93b-e83de8e6eec7" providerId="ADAL" clId="{607B88E5-16E1-4364-B9A6-BD67DAB64500}" dt="2026-03-16T21:31:06.114" v="51" actId="1035"/>
          <ac:picMkLst>
            <pc:docMk/>
            <pc:sldMk cId="3091412345" sldId="261"/>
            <ac:picMk id="18" creationId="{C0324E08-9D39-41E5-495D-4C5BD93436CD}"/>
          </ac:picMkLst>
        </pc:picChg>
        <pc:picChg chg="add mod">
          <ac:chgData name="Vega Faust" userId="7796ec21-9f3c-4550-a93b-e83de8e6eec7" providerId="ADAL" clId="{607B88E5-16E1-4364-B9A6-BD67DAB64500}" dt="2026-03-16T22:00:35.829" v="1218" actId="1035"/>
          <ac:picMkLst>
            <pc:docMk/>
            <pc:sldMk cId="3091412345" sldId="261"/>
            <ac:picMk id="41" creationId="{23F60D69-DD68-98D7-C6A1-50B88C478D5F}"/>
          </ac:picMkLst>
        </pc:picChg>
        <pc:picChg chg="mod">
          <ac:chgData name="Vega Faust" userId="7796ec21-9f3c-4550-a93b-e83de8e6eec7" providerId="ADAL" clId="{607B88E5-16E1-4364-B9A6-BD67DAB64500}" dt="2026-03-16T21:56:21.402" v="836" actId="1076"/>
          <ac:picMkLst>
            <pc:docMk/>
            <pc:sldMk cId="3091412345" sldId="261"/>
            <ac:picMk id="50" creationId="{EBDF1D19-032B-6757-C97B-074FE27285D6}"/>
          </ac:picMkLst>
        </pc:picChg>
        <pc:picChg chg="mod">
          <ac:chgData name="Vega Faust" userId="7796ec21-9f3c-4550-a93b-e83de8e6eec7" providerId="ADAL" clId="{607B88E5-16E1-4364-B9A6-BD67DAB64500}" dt="2026-03-16T21:31:06.114" v="51" actId="1035"/>
          <ac:picMkLst>
            <pc:docMk/>
            <pc:sldMk cId="3091412345" sldId="261"/>
            <ac:picMk id="60" creationId="{2420D527-65D5-007F-9A13-4BE4DA1A5D9D}"/>
          </ac:picMkLst>
        </pc:picChg>
      </pc:sldChg>
      <pc:sldChg chg="addSp delSp modSp new del mod">
        <pc:chgData name="Vega Faust" userId="7796ec21-9f3c-4550-a93b-e83de8e6eec7" providerId="ADAL" clId="{607B88E5-16E1-4364-B9A6-BD67DAB64500}" dt="2026-03-16T22:09:06.896" v="1327" actId="47"/>
        <pc:sldMkLst>
          <pc:docMk/>
          <pc:sldMk cId="3466980000" sldId="262"/>
        </pc:sldMkLst>
        <pc:spChg chg="del">
          <ac:chgData name="Vega Faust" userId="7796ec21-9f3c-4550-a93b-e83de8e6eec7" providerId="ADAL" clId="{607B88E5-16E1-4364-B9A6-BD67DAB64500}" dt="2026-03-16T21:53:28.046" v="524" actId="478"/>
          <ac:spMkLst>
            <pc:docMk/>
            <pc:sldMk cId="3466980000" sldId="262"/>
            <ac:spMk id="3" creationId="{19E58D96-2355-0EE6-478A-1C89F1B7E9D4}"/>
          </ac:spMkLst>
        </pc:spChg>
        <pc:picChg chg="add mod">
          <ac:chgData name="Vega Faust" userId="7796ec21-9f3c-4550-a93b-e83de8e6eec7" providerId="ADAL" clId="{607B88E5-16E1-4364-B9A6-BD67DAB64500}" dt="2026-03-16T21:53:36.312" v="525"/>
          <ac:picMkLst>
            <pc:docMk/>
            <pc:sldMk cId="3466980000" sldId="262"/>
            <ac:picMk id="4" creationId="{9DBE81E6-11D0-A68F-6BCA-077EA093853B}"/>
          </ac:picMkLst>
        </pc:picChg>
      </pc:sldChg>
      <pc:sldChg chg="addSp delSp add del mod">
        <pc:chgData name="Vega Faust" userId="7796ec21-9f3c-4550-a93b-e83de8e6eec7" providerId="ADAL" clId="{607B88E5-16E1-4364-B9A6-BD67DAB64500}" dt="2026-03-16T21:53:22.825" v="522" actId="2696"/>
        <pc:sldMkLst>
          <pc:docMk/>
          <pc:sldMk cId="3916223953" sldId="262"/>
        </pc:sldMkLst>
        <pc:picChg chg="add del">
          <ac:chgData name="Vega Faust" userId="7796ec21-9f3c-4550-a93b-e83de8e6eec7" providerId="ADAL" clId="{607B88E5-16E1-4364-B9A6-BD67DAB64500}" dt="2026-03-16T21:53:19.070" v="521" actId="21"/>
          <ac:picMkLst>
            <pc:docMk/>
            <pc:sldMk cId="3916223953" sldId="262"/>
            <ac:picMk id="2" creationId="{71EA5041-6F20-68B4-5476-AADA74BB9E0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91268-77F6-41C2-B7B2-D5207176547D}" type="datetimeFigureOut">
              <a:rPr lang="en-US" smtClean="0"/>
              <a:t>3/16/2026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33931-9748-4375-8E9E-79EB482205D9}" type="slidenum">
              <a:rPr lang="en-US" smtClean="0"/>
              <a:t>‹#›</a:t>
            </a:fld>
            <a:endParaRPr lang="en-US"/>
          </a:p>
        </p:txBody>
      </p:sp>
    </p:spTree>
    <p:extLst>
      <p:ext uri="{BB962C8B-B14F-4D97-AF65-F5344CB8AC3E}">
        <p14:creationId xmlns:p14="http://schemas.microsoft.com/office/powerpoint/2010/main" val="3057718873"/>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0BF673-9804-EA4E-B9AC-C45ACFDD6443}" type="slidenum">
              <a:rPr lang="en-US" smtClean="0"/>
              <a:t>1</a:t>
            </a:fld>
            <a:endParaRPr lang="en-US"/>
          </a:p>
        </p:txBody>
      </p:sp>
    </p:spTree>
    <p:extLst>
      <p:ext uri="{BB962C8B-B14F-4D97-AF65-F5344CB8AC3E}">
        <p14:creationId xmlns:p14="http://schemas.microsoft.com/office/powerpoint/2010/main" val="332608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973889-6E56-49D4-8933-2DAFACE54022}"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E28E4-A0FC-463C-9232-EC5E08B7FED1}" type="slidenum">
              <a:rPr lang="en-US" smtClean="0"/>
              <a:t>‹#›</a:t>
            </a:fld>
            <a:endParaRPr lang="en-US"/>
          </a:p>
        </p:txBody>
      </p:sp>
    </p:spTree>
    <p:extLst>
      <p:ext uri="{BB962C8B-B14F-4D97-AF65-F5344CB8AC3E}">
        <p14:creationId xmlns:p14="http://schemas.microsoft.com/office/powerpoint/2010/main" val="321996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73889-6E56-49D4-8933-2DAFACE54022}"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E28E4-A0FC-463C-9232-EC5E08B7FED1}" type="slidenum">
              <a:rPr lang="en-US" smtClean="0"/>
              <a:t>‹#›</a:t>
            </a:fld>
            <a:endParaRPr lang="en-US"/>
          </a:p>
        </p:txBody>
      </p:sp>
    </p:spTree>
    <p:extLst>
      <p:ext uri="{BB962C8B-B14F-4D97-AF65-F5344CB8AC3E}">
        <p14:creationId xmlns:p14="http://schemas.microsoft.com/office/powerpoint/2010/main" val="156269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73889-6E56-49D4-8933-2DAFACE54022}"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E28E4-A0FC-463C-9232-EC5E08B7FED1}" type="slidenum">
              <a:rPr lang="en-US" smtClean="0"/>
              <a:t>‹#›</a:t>
            </a:fld>
            <a:endParaRPr lang="en-US"/>
          </a:p>
        </p:txBody>
      </p:sp>
    </p:spTree>
    <p:extLst>
      <p:ext uri="{BB962C8B-B14F-4D97-AF65-F5344CB8AC3E}">
        <p14:creationId xmlns:p14="http://schemas.microsoft.com/office/powerpoint/2010/main" val="422048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73889-6E56-49D4-8933-2DAFACE54022}"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E28E4-A0FC-463C-9232-EC5E08B7FED1}" type="slidenum">
              <a:rPr lang="en-US" smtClean="0"/>
              <a:t>‹#›</a:t>
            </a:fld>
            <a:endParaRPr lang="en-US"/>
          </a:p>
        </p:txBody>
      </p:sp>
    </p:spTree>
    <p:extLst>
      <p:ext uri="{BB962C8B-B14F-4D97-AF65-F5344CB8AC3E}">
        <p14:creationId xmlns:p14="http://schemas.microsoft.com/office/powerpoint/2010/main" val="65472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973889-6E56-49D4-8933-2DAFACE54022}"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E28E4-A0FC-463C-9232-EC5E08B7FED1}" type="slidenum">
              <a:rPr lang="en-US" smtClean="0"/>
              <a:t>‹#›</a:t>
            </a:fld>
            <a:endParaRPr lang="en-US"/>
          </a:p>
        </p:txBody>
      </p:sp>
    </p:spTree>
    <p:extLst>
      <p:ext uri="{BB962C8B-B14F-4D97-AF65-F5344CB8AC3E}">
        <p14:creationId xmlns:p14="http://schemas.microsoft.com/office/powerpoint/2010/main" val="139458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973889-6E56-49D4-8933-2DAFACE54022}"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E28E4-A0FC-463C-9232-EC5E08B7FED1}" type="slidenum">
              <a:rPr lang="en-US" smtClean="0"/>
              <a:t>‹#›</a:t>
            </a:fld>
            <a:endParaRPr lang="en-US"/>
          </a:p>
        </p:txBody>
      </p:sp>
    </p:spTree>
    <p:extLst>
      <p:ext uri="{BB962C8B-B14F-4D97-AF65-F5344CB8AC3E}">
        <p14:creationId xmlns:p14="http://schemas.microsoft.com/office/powerpoint/2010/main" val="273799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973889-6E56-49D4-8933-2DAFACE54022}" type="datetimeFigureOut">
              <a:rPr lang="en-US" smtClean="0"/>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E28E4-A0FC-463C-9232-EC5E08B7FED1}" type="slidenum">
              <a:rPr lang="en-US" smtClean="0"/>
              <a:t>‹#›</a:t>
            </a:fld>
            <a:endParaRPr lang="en-US"/>
          </a:p>
        </p:txBody>
      </p:sp>
    </p:spTree>
    <p:extLst>
      <p:ext uri="{BB962C8B-B14F-4D97-AF65-F5344CB8AC3E}">
        <p14:creationId xmlns:p14="http://schemas.microsoft.com/office/powerpoint/2010/main" val="217687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973889-6E56-49D4-8933-2DAFACE54022}"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E28E4-A0FC-463C-9232-EC5E08B7FED1}" type="slidenum">
              <a:rPr lang="en-US" smtClean="0"/>
              <a:t>‹#›</a:t>
            </a:fld>
            <a:endParaRPr lang="en-US"/>
          </a:p>
        </p:txBody>
      </p:sp>
    </p:spTree>
    <p:extLst>
      <p:ext uri="{BB962C8B-B14F-4D97-AF65-F5344CB8AC3E}">
        <p14:creationId xmlns:p14="http://schemas.microsoft.com/office/powerpoint/2010/main" val="385898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73889-6E56-49D4-8933-2DAFACE54022}" type="datetimeFigureOut">
              <a:rPr lang="en-US" smtClean="0"/>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E28E4-A0FC-463C-9232-EC5E08B7FED1}" type="slidenum">
              <a:rPr lang="en-US" smtClean="0"/>
              <a:t>‹#›</a:t>
            </a:fld>
            <a:endParaRPr lang="en-US"/>
          </a:p>
        </p:txBody>
      </p:sp>
    </p:spTree>
    <p:extLst>
      <p:ext uri="{BB962C8B-B14F-4D97-AF65-F5344CB8AC3E}">
        <p14:creationId xmlns:p14="http://schemas.microsoft.com/office/powerpoint/2010/main" val="142688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27973889-6E56-49D4-8933-2DAFACE54022}"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E28E4-A0FC-463C-9232-EC5E08B7FED1}" type="slidenum">
              <a:rPr lang="en-US" smtClean="0"/>
              <a:t>‹#›</a:t>
            </a:fld>
            <a:endParaRPr lang="en-US"/>
          </a:p>
        </p:txBody>
      </p:sp>
    </p:spTree>
    <p:extLst>
      <p:ext uri="{BB962C8B-B14F-4D97-AF65-F5344CB8AC3E}">
        <p14:creationId xmlns:p14="http://schemas.microsoft.com/office/powerpoint/2010/main" val="52056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27973889-6E56-49D4-8933-2DAFACE54022}"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E28E4-A0FC-463C-9232-EC5E08B7FED1}" type="slidenum">
              <a:rPr lang="en-US" smtClean="0"/>
              <a:t>‹#›</a:t>
            </a:fld>
            <a:endParaRPr lang="en-US"/>
          </a:p>
        </p:txBody>
      </p:sp>
    </p:spTree>
    <p:extLst>
      <p:ext uri="{BB962C8B-B14F-4D97-AF65-F5344CB8AC3E}">
        <p14:creationId xmlns:p14="http://schemas.microsoft.com/office/powerpoint/2010/main" val="766698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27973889-6E56-49D4-8933-2DAFACE54022}" type="datetimeFigureOut">
              <a:rPr lang="en-US" smtClean="0"/>
              <a:t>3/16/2026</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792E28E4-A0FC-463C-9232-EC5E08B7FED1}" type="slidenum">
              <a:rPr lang="en-US" smtClean="0"/>
              <a:t>‹#›</a:t>
            </a:fld>
            <a:endParaRPr lang="en-US"/>
          </a:p>
        </p:txBody>
      </p:sp>
    </p:spTree>
    <p:extLst>
      <p:ext uri="{BB962C8B-B14F-4D97-AF65-F5344CB8AC3E}">
        <p14:creationId xmlns:p14="http://schemas.microsoft.com/office/powerpoint/2010/main" val="3402569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056D66-086D-10CA-E020-B1B992504770}"/>
              </a:ext>
            </a:extLst>
          </p:cNvPr>
          <p:cNvPicPr>
            <a:picLocks noChangeAspect="1"/>
          </p:cNvPicPr>
          <p:nvPr/>
        </p:nvPicPr>
        <p:blipFill>
          <a:blip r:embed="rId3"/>
          <a:srcRect r="10853"/>
          <a:stretch>
            <a:fillRect/>
          </a:stretch>
        </p:blipFill>
        <p:spPr>
          <a:xfrm>
            <a:off x="22402800" y="13763982"/>
            <a:ext cx="21031196" cy="10879976"/>
          </a:xfrm>
          <a:prstGeom prst="rect">
            <a:avLst/>
          </a:prstGeom>
        </p:spPr>
      </p:pic>
      <p:sp>
        <p:nvSpPr>
          <p:cNvPr id="5" name="Text Box 499">
            <a:extLst>
              <a:ext uri="{FF2B5EF4-FFF2-40B4-BE49-F238E27FC236}">
                <a16:creationId xmlns:a16="http://schemas.microsoft.com/office/drawing/2014/main" id="{7F823B0F-1CF4-DC6C-C3FB-37B3CA385E2D}"/>
              </a:ext>
            </a:extLst>
          </p:cNvPr>
          <p:cNvSpPr txBox="1">
            <a:spLocks noChangeArrowheads="1"/>
          </p:cNvSpPr>
          <p:nvPr/>
        </p:nvSpPr>
        <p:spPr bwMode="auto">
          <a:xfrm>
            <a:off x="314397" y="4846305"/>
            <a:ext cx="20357541" cy="7988277"/>
          </a:xfrm>
          <a:prstGeom prst="rect">
            <a:avLst/>
          </a:prstGeom>
          <a:noFill/>
          <a:ln w="12700" cmpd="sng">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a:lnSpc>
                <a:spcPct val="115000"/>
              </a:lnSpc>
              <a:spcAft>
                <a:spcPts val="800"/>
              </a:spcAft>
            </a:pPr>
            <a:r>
              <a:rPr lang="en-US" sz="3200" dirty="0">
                <a:solidFill>
                  <a:schemeClr val="bg2">
                    <a:lumMod val="10000"/>
                  </a:schemeClr>
                </a:solidFill>
                <a:effectLst/>
                <a:latin typeface="Arial" panose="020B0604020202020204" pitchFamily="34" charset="0"/>
                <a:ea typeface="Aptos" panose="020B0004020202020204" pitchFamily="34" charset="0"/>
                <a:cs typeface="Arial" panose="020B0604020202020204" pitchFamily="34" charset="0"/>
              </a:rPr>
              <a:t>Peptides and steroid hormones play key roles in coordinating and regulating essential physiological processes like development and reproduction.  The relationship between ecdysone, the insect molting hormone, and DILP8, an insulin-like peptide, has been well documented in </a:t>
            </a:r>
            <a:r>
              <a:rPr lang="en-US" sz="3200" i="1" dirty="0">
                <a:solidFill>
                  <a:schemeClr val="bg2">
                    <a:lumMod val="10000"/>
                  </a:schemeClr>
                </a:solidFill>
                <a:effectLst/>
                <a:latin typeface="Arial" panose="020B0604020202020204" pitchFamily="34" charset="0"/>
                <a:ea typeface="Aptos" panose="020B0004020202020204" pitchFamily="34" charset="0"/>
                <a:cs typeface="Arial" panose="020B0604020202020204" pitchFamily="34" charset="0"/>
              </a:rPr>
              <a:t>Drosophila melanogaster </a:t>
            </a:r>
            <a:r>
              <a:rPr lang="en-US" sz="3200" dirty="0">
                <a:solidFill>
                  <a:schemeClr val="bg2">
                    <a:lumMod val="10000"/>
                  </a:schemeClr>
                </a:solidFill>
                <a:effectLst/>
                <a:latin typeface="Arial" panose="020B0604020202020204" pitchFamily="34" charset="0"/>
                <a:ea typeface="Aptos" panose="020B0004020202020204" pitchFamily="34" charset="0"/>
                <a:cs typeface="Arial" panose="020B0604020202020204" pitchFamily="34" charset="0"/>
              </a:rPr>
              <a:t>larvae. DILP8 acts as a biological checkpoint, decreasing the amount of ecdysone in the brain of the larvae, giving the individual time to regenerate and repair in response to damage or stress. The function of DILP8 in adult flies is not well studied, but it is highly expressed in the ovaries and may offer a similar mechanism in </a:t>
            </a:r>
            <a:r>
              <a:rPr lang="en-US" sz="3200" i="1" dirty="0">
                <a:solidFill>
                  <a:schemeClr val="bg2">
                    <a:lumMod val="10000"/>
                  </a:schemeClr>
                </a:solidFill>
                <a:effectLst/>
                <a:latin typeface="Arial" panose="020B0604020202020204" pitchFamily="34" charset="0"/>
                <a:ea typeface="Aptos" panose="020B0004020202020204" pitchFamily="34" charset="0"/>
                <a:cs typeface="Arial" panose="020B0604020202020204" pitchFamily="34" charset="0"/>
              </a:rPr>
              <a:t>Drosophila</a:t>
            </a:r>
            <a:r>
              <a:rPr lang="en-US" sz="3200" dirty="0">
                <a:solidFill>
                  <a:schemeClr val="bg2">
                    <a:lumMod val="10000"/>
                  </a:schemeClr>
                </a:solidFill>
                <a:effectLst/>
                <a:latin typeface="Arial" panose="020B0604020202020204" pitchFamily="34" charset="0"/>
                <a:ea typeface="Aptos" panose="020B0004020202020204" pitchFamily="34" charset="0"/>
                <a:cs typeface="Arial" panose="020B0604020202020204" pitchFamily="34" charset="0"/>
              </a:rPr>
              <a:t> oogenesis. Oogenesis is the process of egg production, and in </a:t>
            </a:r>
            <a:r>
              <a:rPr lang="en-US" sz="3200" i="1" dirty="0">
                <a:solidFill>
                  <a:schemeClr val="bg2">
                    <a:lumMod val="10000"/>
                  </a:schemeClr>
                </a:solidFill>
                <a:effectLst/>
                <a:latin typeface="Arial" panose="020B0604020202020204" pitchFamily="34" charset="0"/>
                <a:ea typeface="Aptos" panose="020B0004020202020204" pitchFamily="34" charset="0"/>
                <a:cs typeface="Arial" panose="020B0604020202020204" pitchFamily="34" charset="0"/>
              </a:rPr>
              <a:t>Drosophila melanogaster</a:t>
            </a:r>
            <a:r>
              <a:rPr lang="en-US" sz="3200" dirty="0">
                <a:solidFill>
                  <a:schemeClr val="bg2">
                    <a:lumMod val="10000"/>
                  </a:schemeClr>
                </a:solidFill>
                <a:effectLst/>
                <a:latin typeface="Arial" panose="020B0604020202020204" pitchFamily="34" charset="0"/>
                <a:ea typeface="Aptos" panose="020B0004020202020204" pitchFamily="34" charset="0"/>
                <a:cs typeface="Arial" panose="020B0604020202020204" pitchFamily="34" charset="0"/>
              </a:rPr>
              <a:t>, it is well studied and heavily dependent on nutrition.  When reared using food poor in protein, flies go from producing hundreds of eggs a day to an average of less than a dozen. Exploring differences in nutrient allocation and stem cell survival in response to starvation and DILP8 can be done by analysis of germline stem cell proliferation. To further understand the role of dilp8 in oogenesis, the number of proliferating germline stem cells in flies reared with poor and rich food conditions, with and without DILP8 expression, will be compared. This study aims to develop a protocol for using Click-</a:t>
            </a:r>
            <a:r>
              <a:rPr lang="en-US" sz="3200" dirty="0" err="1">
                <a:solidFill>
                  <a:schemeClr val="bg2">
                    <a:lumMod val="10000"/>
                  </a:schemeClr>
                </a:solidFill>
                <a:effectLst/>
                <a:latin typeface="Arial" panose="020B0604020202020204" pitchFamily="34" charset="0"/>
                <a:ea typeface="Aptos" panose="020B0004020202020204" pitchFamily="34" charset="0"/>
                <a:cs typeface="Arial" panose="020B0604020202020204" pitchFamily="34" charset="0"/>
              </a:rPr>
              <a:t>iT</a:t>
            </a:r>
            <a:r>
              <a:rPr lang="en-US" sz="3200" dirty="0">
                <a:solidFill>
                  <a:schemeClr val="bg2">
                    <a:lumMod val="10000"/>
                  </a:schemeClr>
                </a:solidFill>
                <a:effectLst/>
                <a:latin typeface="Arial" panose="020B0604020202020204" pitchFamily="34" charset="0"/>
                <a:ea typeface="Aptos" panose="020B0004020202020204" pitchFamily="34" charset="0"/>
                <a:cs typeface="Arial" panose="020B0604020202020204" pitchFamily="34" charset="0"/>
              </a:rPr>
              <a:t> chemistry to visualize proliferating stem cells and investigate the relationship between DILP8 and ecdysone through stem cell proliferation. </a:t>
            </a:r>
            <a:endParaRPr lang="en-US" sz="3200" dirty="0">
              <a:solidFill>
                <a:schemeClr val="bg2">
                  <a:lumMod val="10000"/>
                </a:schemeClr>
              </a:solidFill>
              <a:effectLst/>
              <a:latin typeface="Aptos" panose="020B0004020202020204" pitchFamily="34" charset="0"/>
              <a:ea typeface="MS Mincho" panose="02020609040205080304" pitchFamily="49" charset="-128"/>
              <a:cs typeface="Arial" panose="020B0604020202020204" pitchFamily="34" charset="0"/>
            </a:endParaRPr>
          </a:p>
        </p:txBody>
      </p:sp>
      <p:pic>
        <p:nvPicPr>
          <p:cNvPr id="9" name="Picture 8" descr="A diagram of a human body&#10;&#10;Description automatically generated">
            <a:extLst>
              <a:ext uri="{FF2B5EF4-FFF2-40B4-BE49-F238E27FC236}">
                <a16:creationId xmlns:a16="http://schemas.microsoft.com/office/drawing/2014/main" id="{48E3A248-6AE8-3C17-A29B-FF29F19F9C7A}"/>
              </a:ext>
            </a:extLst>
          </p:cNvPr>
          <p:cNvPicPr>
            <a:picLocks noChangeAspect="1"/>
          </p:cNvPicPr>
          <p:nvPr/>
        </p:nvPicPr>
        <p:blipFill>
          <a:blip r:embed="rId4">
            <a:extLst>
              <a:ext uri="{28A0092B-C50C-407E-A947-70E740481C1C}">
                <a14:useLocalDpi xmlns:a14="http://schemas.microsoft.com/office/drawing/2010/main" val="0"/>
              </a:ext>
            </a:extLst>
          </a:blip>
          <a:srcRect l="30148"/>
          <a:stretch/>
        </p:blipFill>
        <p:spPr>
          <a:xfrm>
            <a:off x="35721995" y="5366756"/>
            <a:ext cx="7792480" cy="6080976"/>
          </a:xfrm>
          <a:prstGeom prst="rect">
            <a:avLst/>
          </a:prstGeom>
        </p:spPr>
      </p:pic>
      <p:pic>
        <p:nvPicPr>
          <p:cNvPr id="11" name="Picture 10" descr="A diagram of a human body&#10;&#10;Description automatically generated">
            <a:extLst>
              <a:ext uri="{FF2B5EF4-FFF2-40B4-BE49-F238E27FC236}">
                <a16:creationId xmlns:a16="http://schemas.microsoft.com/office/drawing/2014/main" id="{63465E23-E9A1-62F3-D909-382CBE1C10C4}"/>
              </a:ext>
            </a:extLst>
          </p:cNvPr>
          <p:cNvPicPr>
            <a:picLocks noChangeAspect="1"/>
          </p:cNvPicPr>
          <p:nvPr/>
        </p:nvPicPr>
        <p:blipFill>
          <a:blip r:embed="rId4">
            <a:extLst>
              <a:ext uri="{28A0092B-C50C-407E-A947-70E740481C1C}">
                <a14:useLocalDpi xmlns:a14="http://schemas.microsoft.com/office/drawing/2010/main" val="0"/>
              </a:ext>
            </a:extLst>
          </a:blip>
          <a:srcRect l="1" t="20463" r="69950"/>
          <a:stretch/>
        </p:blipFill>
        <p:spPr>
          <a:xfrm>
            <a:off x="31423461" y="5160214"/>
            <a:ext cx="4190273" cy="6045937"/>
          </a:xfrm>
          <a:prstGeom prst="rect">
            <a:avLst/>
          </a:prstGeom>
        </p:spPr>
      </p:pic>
      <p:sp>
        <p:nvSpPr>
          <p:cNvPr id="14" name="Rectangle 13">
            <a:extLst>
              <a:ext uri="{FF2B5EF4-FFF2-40B4-BE49-F238E27FC236}">
                <a16:creationId xmlns:a16="http://schemas.microsoft.com/office/drawing/2014/main" id="{567244D3-F929-67AD-CA0D-9603707DDC64}"/>
              </a:ext>
            </a:extLst>
          </p:cNvPr>
          <p:cNvSpPr>
            <a:spLocks/>
          </p:cNvSpPr>
          <p:nvPr/>
        </p:nvSpPr>
        <p:spPr>
          <a:xfrm>
            <a:off x="26100967" y="25247206"/>
            <a:ext cx="17363111" cy="1338394"/>
          </a:xfrm>
          <a:prstGeom prst="rect">
            <a:avLst/>
          </a:prstGeom>
          <a:solidFill>
            <a:schemeClr val="bg1"/>
          </a:solidFill>
          <a:ln w="76200">
            <a:solidFill>
              <a:schemeClr val="accent6">
                <a:lumMod val="75000"/>
              </a:schemeClr>
            </a:solidFill>
          </a:ln>
        </p:spPr>
        <p:txBody>
          <a:bodyPr wrap="square" anchor="ctr" anchorCtr="0">
            <a:noAutofit/>
          </a:bodyPr>
          <a:lstStyle/>
          <a:p>
            <a:pPr algn="ctr"/>
            <a:r>
              <a:rPr lang="en-US" sz="3800" b="1" dirty="0">
                <a:solidFill>
                  <a:schemeClr val="bg2">
                    <a:lumMod val="10000"/>
                  </a:schemeClr>
                </a:solidFill>
                <a:latin typeface="Arial" panose="020B0604020202020204" pitchFamily="34" charset="0"/>
                <a:cs typeface="Arial" panose="020B0604020202020204" pitchFamily="34" charset="0"/>
              </a:rPr>
              <a:t>Discussion and Conclusion</a:t>
            </a:r>
            <a:endParaRPr lang="en-US" sz="3800" dirty="0">
              <a:solidFill>
                <a:schemeClr val="bg2">
                  <a:lumMod val="1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0BB59DF-D4C8-0AA4-513D-498DDD5761AC}"/>
              </a:ext>
            </a:extLst>
          </p:cNvPr>
          <p:cNvSpPr txBox="1">
            <a:spLocks/>
          </p:cNvSpPr>
          <p:nvPr/>
        </p:nvSpPr>
        <p:spPr>
          <a:xfrm>
            <a:off x="374076" y="2677261"/>
            <a:ext cx="26711089" cy="780622"/>
          </a:xfrm>
          <a:prstGeom prst="rect">
            <a:avLst/>
          </a:prstGeom>
          <a:noFill/>
        </p:spPr>
        <p:txBody>
          <a:bodyPr wrap="square" lIns="87272" tIns="43636" rIns="87272" bIns="43636" rtlCol="0">
            <a:spAutoFit/>
          </a:bodyPr>
          <a:lstStyle/>
          <a:p>
            <a:r>
              <a:rPr lang="en-US" sz="4500" dirty="0">
                <a:solidFill>
                  <a:schemeClr val="bg2">
                    <a:lumMod val="10000"/>
                  </a:schemeClr>
                </a:solidFill>
                <a:latin typeface="Arial" panose="020B0604020202020204" pitchFamily="34" charset="0"/>
                <a:cs typeface="Arial" panose="020B0604020202020204" pitchFamily="34" charset="0"/>
              </a:rPr>
              <a:t>Vega Faust and Subhshri Sahu, Department of Biology, Western Carolina University, NC</a:t>
            </a:r>
          </a:p>
        </p:txBody>
      </p:sp>
      <p:pic>
        <p:nvPicPr>
          <p:cNvPr id="18" name="Picture 17">
            <a:extLst>
              <a:ext uri="{FF2B5EF4-FFF2-40B4-BE49-F238E27FC236}">
                <a16:creationId xmlns:a16="http://schemas.microsoft.com/office/drawing/2014/main" id="{C0324E08-9D39-41E5-495D-4C5BD93436CD}"/>
              </a:ext>
            </a:extLst>
          </p:cNvPr>
          <p:cNvPicPr>
            <a:picLocks noChangeAspect="1"/>
          </p:cNvPicPr>
          <p:nvPr/>
        </p:nvPicPr>
        <p:blipFill>
          <a:blip r:embed="rId5">
            <a:extLst>
              <a:ext uri="{28A0092B-C50C-407E-A947-70E740481C1C}">
                <a14:useLocalDpi xmlns:a14="http://schemas.microsoft.com/office/drawing/2010/main" val="0"/>
              </a:ext>
            </a:extLst>
          </a:blip>
          <a:srcRect l="13937" t="20134" r="23805" b="16629"/>
          <a:stretch>
            <a:fillRect/>
          </a:stretch>
        </p:blipFill>
        <p:spPr>
          <a:xfrm>
            <a:off x="37432830" y="76104"/>
            <a:ext cx="6125924" cy="2628866"/>
          </a:xfrm>
          <a:prstGeom prst="rect">
            <a:avLst/>
          </a:prstGeom>
        </p:spPr>
      </p:pic>
      <p:sp>
        <p:nvSpPr>
          <p:cNvPr id="19" name="TextBox 18">
            <a:extLst>
              <a:ext uri="{FF2B5EF4-FFF2-40B4-BE49-F238E27FC236}">
                <a16:creationId xmlns:a16="http://schemas.microsoft.com/office/drawing/2014/main" id="{E06C930B-5DBC-7B1B-8AA6-523393CAD2CC}"/>
              </a:ext>
            </a:extLst>
          </p:cNvPr>
          <p:cNvSpPr txBox="1">
            <a:spLocks/>
          </p:cNvSpPr>
          <p:nvPr/>
        </p:nvSpPr>
        <p:spPr>
          <a:xfrm>
            <a:off x="374076" y="111107"/>
            <a:ext cx="40260111" cy="2562969"/>
          </a:xfrm>
          <a:prstGeom prst="rect">
            <a:avLst/>
          </a:prstGeom>
          <a:noFill/>
        </p:spPr>
        <p:txBody>
          <a:bodyPr wrap="square" lIns="87272" tIns="43636" rIns="87272" bIns="43636" rtlCol="0">
            <a:spAutoFit/>
          </a:bodyPr>
          <a:lstStyle/>
          <a:p>
            <a:pPr marL="0" marR="0">
              <a:lnSpc>
                <a:spcPct val="115000"/>
              </a:lnSpc>
              <a:spcAft>
                <a:spcPts val="800"/>
              </a:spcAft>
            </a:pPr>
            <a:r>
              <a:rPr lang="en-US" sz="7000" b="1" kern="100" dirty="0">
                <a:solidFill>
                  <a:schemeClr val="bg2">
                    <a:lumMod val="10000"/>
                  </a:schemeClr>
                </a:solidFill>
                <a:effectLst/>
                <a:latin typeface="Arial" panose="020B0604020202020204" pitchFamily="34" charset="0"/>
                <a:ea typeface="Aptos" panose="020B0004020202020204" pitchFamily="34" charset="0"/>
                <a:cs typeface="Arial" panose="020B0604020202020204" pitchFamily="34" charset="0"/>
              </a:rPr>
              <a:t>Development of protocol for analyzing the frequency of proliferating germline </a:t>
            </a:r>
          </a:p>
          <a:p>
            <a:pPr marL="0" marR="0">
              <a:lnSpc>
                <a:spcPct val="115000"/>
              </a:lnSpc>
              <a:spcAft>
                <a:spcPts val="800"/>
              </a:spcAft>
            </a:pPr>
            <a:r>
              <a:rPr lang="en-US" sz="7000" b="1" kern="100" dirty="0">
                <a:solidFill>
                  <a:schemeClr val="bg2">
                    <a:lumMod val="10000"/>
                  </a:schemeClr>
                </a:solidFill>
                <a:effectLst/>
                <a:latin typeface="Arial" panose="020B0604020202020204" pitchFamily="34" charset="0"/>
                <a:ea typeface="Aptos" panose="020B0004020202020204" pitchFamily="34" charset="0"/>
                <a:cs typeface="Arial" panose="020B0604020202020204" pitchFamily="34" charset="0"/>
              </a:rPr>
              <a:t>stem cells using Click-</a:t>
            </a:r>
            <a:r>
              <a:rPr lang="en-US" sz="7000" b="1" kern="100" dirty="0" err="1">
                <a:solidFill>
                  <a:schemeClr val="bg2">
                    <a:lumMod val="10000"/>
                  </a:schemeClr>
                </a:solidFill>
                <a:effectLst/>
                <a:latin typeface="Arial" panose="020B0604020202020204" pitchFamily="34" charset="0"/>
                <a:ea typeface="Aptos" panose="020B0004020202020204" pitchFamily="34" charset="0"/>
                <a:cs typeface="Arial" panose="020B0604020202020204" pitchFamily="34" charset="0"/>
              </a:rPr>
              <a:t>iT</a:t>
            </a:r>
            <a:r>
              <a:rPr lang="en-US" sz="7000" b="1" kern="100" dirty="0">
                <a:solidFill>
                  <a:schemeClr val="bg2">
                    <a:lumMod val="10000"/>
                  </a:schemeClr>
                </a:solidFill>
                <a:effectLst/>
                <a:latin typeface="Arial" panose="020B0604020202020204" pitchFamily="34" charset="0"/>
                <a:ea typeface="Aptos" panose="020B0004020202020204" pitchFamily="34" charset="0"/>
                <a:cs typeface="Arial" panose="020B0604020202020204" pitchFamily="34" charset="0"/>
              </a:rPr>
              <a:t> Edu nucleoside labeling. </a:t>
            </a:r>
          </a:p>
        </p:txBody>
      </p:sp>
      <p:sp>
        <p:nvSpPr>
          <p:cNvPr id="27" name="Rectangle 26">
            <a:extLst>
              <a:ext uri="{FF2B5EF4-FFF2-40B4-BE49-F238E27FC236}">
                <a16:creationId xmlns:a16="http://schemas.microsoft.com/office/drawing/2014/main" id="{8488BB41-F554-DF68-B329-861105335DC2}"/>
              </a:ext>
            </a:extLst>
          </p:cNvPr>
          <p:cNvSpPr>
            <a:spLocks/>
          </p:cNvSpPr>
          <p:nvPr/>
        </p:nvSpPr>
        <p:spPr>
          <a:xfrm>
            <a:off x="376724" y="25247206"/>
            <a:ext cx="25436030" cy="1326749"/>
          </a:xfrm>
          <a:prstGeom prst="rect">
            <a:avLst/>
          </a:prstGeom>
          <a:solidFill>
            <a:schemeClr val="bg1"/>
          </a:solidFill>
          <a:ln w="76200">
            <a:solidFill>
              <a:schemeClr val="accent6">
                <a:lumMod val="75000"/>
              </a:schemeClr>
            </a:solidFill>
          </a:ln>
        </p:spPr>
        <p:txBody>
          <a:bodyPr wrap="square" anchor="ctr" anchorCtr="0">
            <a:noAutofit/>
          </a:bodyPr>
          <a:lstStyle/>
          <a:p>
            <a:pPr algn="ctr"/>
            <a:r>
              <a:rPr lang="en-US" sz="3800" b="1">
                <a:solidFill>
                  <a:schemeClr val="bg2">
                    <a:lumMod val="10000"/>
                  </a:schemeClr>
                </a:solidFill>
                <a:latin typeface="Arial" panose="020B0604020202020204" pitchFamily="34" charset="0"/>
                <a:cs typeface="Arial" panose="020B0604020202020204" pitchFamily="34" charset="0"/>
              </a:rPr>
              <a:t>Results </a:t>
            </a:r>
            <a:endParaRPr lang="en-US" sz="3800">
              <a:solidFill>
                <a:schemeClr val="bg2">
                  <a:lumMod val="10000"/>
                </a:schemeClr>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5BD0B2F2-0DA0-0856-CF70-45F5348F8CEA}"/>
              </a:ext>
            </a:extLst>
          </p:cNvPr>
          <p:cNvSpPr>
            <a:spLocks/>
          </p:cNvSpPr>
          <p:nvPr/>
        </p:nvSpPr>
        <p:spPr>
          <a:xfrm>
            <a:off x="21007077" y="3507317"/>
            <a:ext cx="10113264" cy="1273829"/>
          </a:xfrm>
          <a:prstGeom prst="rect">
            <a:avLst/>
          </a:prstGeom>
          <a:solidFill>
            <a:schemeClr val="bg1"/>
          </a:solidFill>
          <a:ln w="76200">
            <a:solidFill>
              <a:schemeClr val="accent6">
                <a:lumMod val="75000"/>
              </a:schemeClr>
            </a:solidFill>
          </a:ln>
        </p:spPr>
        <p:txBody>
          <a:bodyPr wrap="square" anchor="ctr" anchorCtr="0">
            <a:noAutofit/>
          </a:bodyPr>
          <a:lstStyle/>
          <a:p>
            <a:pPr algn="ctr"/>
            <a:r>
              <a:rPr lang="en-US" sz="3800" b="1">
                <a:solidFill>
                  <a:schemeClr val="bg2">
                    <a:lumMod val="10000"/>
                  </a:schemeClr>
                </a:solidFill>
                <a:latin typeface="Arial" panose="020B0604020202020204" pitchFamily="34" charset="0"/>
                <a:cs typeface="Arial" panose="020B0604020202020204" pitchFamily="34" charset="0"/>
              </a:rPr>
              <a:t>The Relationship Between Nutrition</a:t>
            </a:r>
          </a:p>
          <a:p>
            <a:pPr algn="ctr"/>
            <a:r>
              <a:rPr lang="en-US" sz="3800" b="1">
                <a:solidFill>
                  <a:schemeClr val="bg2">
                    <a:lumMod val="10000"/>
                  </a:schemeClr>
                </a:solidFill>
                <a:latin typeface="Arial" panose="020B0604020202020204" pitchFamily="34" charset="0"/>
                <a:cs typeface="Arial" panose="020B0604020202020204" pitchFamily="34" charset="0"/>
              </a:rPr>
              <a:t> and Hormonal Signaling</a:t>
            </a:r>
          </a:p>
        </p:txBody>
      </p:sp>
      <p:sp>
        <p:nvSpPr>
          <p:cNvPr id="29" name="Rectangle 28">
            <a:extLst>
              <a:ext uri="{FF2B5EF4-FFF2-40B4-BE49-F238E27FC236}">
                <a16:creationId xmlns:a16="http://schemas.microsoft.com/office/drawing/2014/main" id="{45B8A11E-E036-5DAF-FB9F-6B32BA5DDAD2}"/>
              </a:ext>
            </a:extLst>
          </p:cNvPr>
          <p:cNvSpPr>
            <a:spLocks/>
          </p:cNvSpPr>
          <p:nvPr/>
        </p:nvSpPr>
        <p:spPr>
          <a:xfrm>
            <a:off x="31455479" y="3503128"/>
            <a:ext cx="12103275" cy="1273829"/>
          </a:xfrm>
          <a:prstGeom prst="rect">
            <a:avLst/>
          </a:prstGeom>
          <a:solidFill>
            <a:schemeClr val="bg1"/>
          </a:solidFill>
          <a:ln w="76200">
            <a:solidFill>
              <a:schemeClr val="accent6">
                <a:lumMod val="75000"/>
              </a:schemeClr>
            </a:solidFill>
          </a:ln>
        </p:spPr>
        <p:txBody>
          <a:bodyPr wrap="square" anchor="ctr" anchorCtr="0">
            <a:noAutofit/>
          </a:bodyPr>
          <a:lstStyle/>
          <a:p>
            <a:pPr algn="ctr"/>
            <a:r>
              <a:rPr lang="en-US" sz="3800" b="1" i="1" dirty="0">
                <a:solidFill>
                  <a:schemeClr val="bg2">
                    <a:lumMod val="10000"/>
                  </a:schemeClr>
                </a:solidFill>
                <a:latin typeface="Arial" panose="020B0604020202020204" pitchFamily="34" charset="0"/>
                <a:cs typeface="Arial" panose="020B0604020202020204" pitchFamily="34" charset="0"/>
              </a:rPr>
              <a:t>Drosophila melanogaster</a:t>
            </a:r>
            <a:r>
              <a:rPr lang="en-US" sz="3800" b="1" dirty="0">
                <a:solidFill>
                  <a:schemeClr val="bg2">
                    <a:lumMod val="10000"/>
                  </a:schemeClr>
                </a:solidFill>
                <a:latin typeface="Arial" panose="020B0604020202020204" pitchFamily="34" charset="0"/>
                <a:cs typeface="Arial" panose="020B0604020202020204" pitchFamily="34" charset="0"/>
              </a:rPr>
              <a:t> Oogenesis</a:t>
            </a:r>
            <a:endParaRPr lang="en-US" sz="3800" dirty="0">
              <a:solidFill>
                <a:schemeClr val="bg2">
                  <a:lumMod val="10000"/>
                </a:schemeClr>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6AE1DEC9-EB36-3E8E-6E5F-311693D53589}"/>
              </a:ext>
            </a:extLst>
          </p:cNvPr>
          <p:cNvSpPr>
            <a:spLocks/>
          </p:cNvSpPr>
          <p:nvPr/>
        </p:nvSpPr>
        <p:spPr>
          <a:xfrm>
            <a:off x="314398" y="3502638"/>
            <a:ext cx="20357541" cy="1273829"/>
          </a:xfrm>
          <a:prstGeom prst="rect">
            <a:avLst/>
          </a:prstGeom>
          <a:solidFill>
            <a:schemeClr val="bg1"/>
          </a:solidFill>
          <a:ln w="76200">
            <a:solidFill>
              <a:schemeClr val="accent6">
                <a:lumMod val="75000"/>
              </a:schemeClr>
            </a:solidFill>
          </a:ln>
        </p:spPr>
        <p:txBody>
          <a:bodyPr wrap="square" anchor="ctr" anchorCtr="0">
            <a:noAutofit/>
          </a:bodyPr>
          <a:lstStyle/>
          <a:p>
            <a:pPr algn="ctr"/>
            <a:r>
              <a:rPr lang="en-US" sz="3800" b="1" dirty="0">
                <a:solidFill>
                  <a:schemeClr val="bg2">
                    <a:lumMod val="10000"/>
                  </a:schemeClr>
                </a:solidFill>
                <a:latin typeface="Arial" panose="020B0604020202020204" pitchFamily="34" charset="0"/>
                <a:cs typeface="Arial" panose="020B0604020202020204" pitchFamily="34" charset="0"/>
              </a:rPr>
              <a:t>Abstract</a:t>
            </a:r>
            <a:endParaRPr lang="en-US" sz="3800" dirty="0">
              <a:solidFill>
                <a:schemeClr val="bg2">
                  <a:lumMod val="10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637C56D-82D2-9EB6-CA19-E3E900D93C0C}"/>
              </a:ext>
            </a:extLst>
          </p:cNvPr>
          <p:cNvSpPr>
            <a:spLocks/>
          </p:cNvSpPr>
          <p:nvPr/>
        </p:nvSpPr>
        <p:spPr>
          <a:xfrm>
            <a:off x="15435494" y="12205155"/>
            <a:ext cx="28123259" cy="1339241"/>
          </a:xfrm>
          <a:prstGeom prst="rect">
            <a:avLst/>
          </a:prstGeom>
          <a:solidFill>
            <a:schemeClr val="bg1"/>
          </a:solidFill>
          <a:ln w="76200">
            <a:solidFill>
              <a:schemeClr val="accent6">
                <a:lumMod val="75000"/>
              </a:schemeClr>
            </a:solidFill>
          </a:ln>
        </p:spPr>
        <p:txBody>
          <a:bodyPr wrap="square" anchor="ctr" anchorCtr="0">
            <a:noAutofit/>
          </a:bodyPr>
          <a:lstStyle/>
          <a:p>
            <a:pPr algn="ctr"/>
            <a:r>
              <a:rPr lang="en-US" sz="3800" b="1">
                <a:solidFill>
                  <a:schemeClr val="bg2">
                    <a:lumMod val="10000"/>
                  </a:schemeClr>
                </a:solidFill>
                <a:latin typeface="Arial" panose="020B0604020202020204" pitchFamily="34" charset="0"/>
                <a:cs typeface="Arial" panose="020B0604020202020204" pitchFamily="34" charset="0"/>
              </a:rPr>
              <a:t>Methods</a:t>
            </a:r>
            <a:endParaRPr lang="en-US" sz="3800">
              <a:solidFill>
                <a:schemeClr val="bg2">
                  <a:lumMod val="10000"/>
                </a:schemeClr>
              </a:solidFill>
              <a:latin typeface="Arial" panose="020B0604020202020204" pitchFamily="34" charset="0"/>
              <a:cs typeface="Arial" panose="020B0604020202020204" pitchFamily="34" charset="0"/>
            </a:endParaRPr>
          </a:p>
        </p:txBody>
      </p:sp>
      <p:sp>
        <p:nvSpPr>
          <p:cNvPr id="7" name="Text Box 499">
            <a:extLst>
              <a:ext uri="{FF2B5EF4-FFF2-40B4-BE49-F238E27FC236}">
                <a16:creationId xmlns:a16="http://schemas.microsoft.com/office/drawing/2014/main" id="{F517D3A1-E794-A65F-4B64-A2CBD26258C9}"/>
              </a:ext>
            </a:extLst>
          </p:cNvPr>
          <p:cNvSpPr txBox="1">
            <a:spLocks noChangeArrowheads="1"/>
          </p:cNvSpPr>
          <p:nvPr/>
        </p:nvSpPr>
        <p:spPr bwMode="auto">
          <a:xfrm>
            <a:off x="26117100" y="26580924"/>
            <a:ext cx="17346978" cy="4800097"/>
          </a:xfrm>
          <a:prstGeom prst="rect">
            <a:avLst/>
          </a:prstGeom>
          <a:noFill/>
          <a:ln w="12700" cmpd="sng">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a:lnSpc>
                <a:spcPct val="115000"/>
              </a:lnSpc>
              <a:spcAft>
                <a:spcPts val="800"/>
              </a:spcAft>
            </a:pPr>
            <a:r>
              <a:rPr lang="en-US" sz="3200" dirty="0">
                <a:solidFill>
                  <a:schemeClr val="bg2">
                    <a:lumMod val="10000"/>
                  </a:schemeClr>
                </a:solidFill>
                <a:effectLst/>
                <a:latin typeface="Aptos" panose="020B0004020202020204" pitchFamily="34" charset="0"/>
                <a:ea typeface="MS Mincho" panose="02020609040205080304" pitchFamily="49" charset="-128"/>
                <a:cs typeface="Arial" panose="020B0604020202020204" pitchFamily="34" charset="0"/>
              </a:rPr>
              <a:t>In this experiment Click-</a:t>
            </a:r>
            <a:r>
              <a:rPr lang="en-US" sz="3200" dirty="0" err="1">
                <a:solidFill>
                  <a:schemeClr val="bg2">
                    <a:lumMod val="10000"/>
                  </a:schemeClr>
                </a:solidFill>
                <a:effectLst/>
                <a:latin typeface="Aptos" panose="020B0004020202020204" pitchFamily="34" charset="0"/>
                <a:ea typeface="MS Mincho" panose="02020609040205080304" pitchFamily="49" charset="-128"/>
                <a:cs typeface="Arial" panose="020B0604020202020204" pitchFamily="34" charset="0"/>
              </a:rPr>
              <a:t>iT</a:t>
            </a:r>
            <a:r>
              <a:rPr lang="en-US" sz="3200" dirty="0">
                <a:solidFill>
                  <a:schemeClr val="bg2">
                    <a:lumMod val="10000"/>
                  </a:schemeClr>
                </a:solidFill>
                <a:effectLst/>
                <a:latin typeface="Aptos" panose="020B0004020202020204" pitchFamily="34" charset="0"/>
                <a:ea typeface="MS Mincho" panose="02020609040205080304" pitchFamily="49" charset="-128"/>
                <a:cs typeface="Arial" panose="020B0604020202020204" pitchFamily="34" charset="0"/>
              </a:rPr>
              <a:t> EdU protocol was successfully adapted for labeling </a:t>
            </a:r>
            <a:r>
              <a:rPr lang="en-US" sz="3200" i="1" dirty="0">
                <a:solidFill>
                  <a:schemeClr val="bg2">
                    <a:lumMod val="10000"/>
                  </a:schemeClr>
                </a:solidFill>
                <a:effectLst/>
                <a:latin typeface="Aptos" panose="020B0004020202020204" pitchFamily="34" charset="0"/>
                <a:ea typeface="MS Mincho" panose="02020609040205080304" pitchFamily="49" charset="-128"/>
                <a:cs typeface="Arial" panose="020B0604020202020204" pitchFamily="34" charset="0"/>
              </a:rPr>
              <a:t>Drosophila melanogaster </a:t>
            </a:r>
            <a:r>
              <a:rPr lang="en-US" sz="3200" dirty="0">
                <a:solidFill>
                  <a:schemeClr val="bg2">
                    <a:lumMod val="10000"/>
                  </a:schemeClr>
                </a:solidFill>
                <a:effectLst/>
                <a:latin typeface="Aptos" panose="020B0004020202020204" pitchFamily="34" charset="0"/>
                <a:ea typeface="MS Mincho" panose="02020609040205080304" pitchFamily="49" charset="-128"/>
                <a:cs typeface="Arial" panose="020B0604020202020204" pitchFamily="34" charset="0"/>
              </a:rPr>
              <a:t>stem cells. This was done by combining the original protocol and a protocol </a:t>
            </a:r>
            <a:r>
              <a:rPr lang="en-US" sz="3200" dirty="0" err="1">
                <a:solidFill>
                  <a:schemeClr val="bg2">
                    <a:lumMod val="10000"/>
                  </a:schemeClr>
                </a:solidFill>
                <a:effectLst/>
                <a:latin typeface="Aptos" panose="020B0004020202020204" pitchFamily="34" charset="0"/>
                <a:ea typeface="MS Mincho" panose="02020609040205080304" pitchFamily="49" charset="-128"/>
                <a:cs typeface="Arial" panose="020B0604020202020204" pitchFamily="34" charset="0"/>
              </a:rPr>
              <a:t>designedby</a:t>
            </a:r>
            <a:r>
              <a:rPr lang="en-US" sz="3200" dirty="0">
                <a:solidFill>
                  <a:schemeClr val="bg2">
                    <a:lumMod val="10000"/>
                  </a:schemeClr>
                </a:solidFill>
                <a:effectLst/>
                <a:latin typeface="Aptos" panose="020B0004020202020204" pitchFamily="34" charset="0"/>
                <a:ea typeface="MS Mincho" panose="02020609040205080304" pitchFamily="49" charset="-128"/>
                <a:cs typeface="Arial" panose="020B0604020202020204" pitchFamily="34" charset="0"/>
              </a:rPr>
              <a:t> Zhe Chen and </a:t>
            </a:r>
            <a:r>
              <a:rPr lang="en-US" sz="3200">
                <a:solidFill>
                  <a:schemeClr val="bg2">
                    <a:lumMod val="10000"/>
                  </a:schemeClr>
                </a:solidFill>
                <a:effectLst/>
                <a:latin typeface="Aptos" panose="020B0004020202020204" pitchFamily="34" charset="0"/>
                <a:ea typeface="MS Mincho" panose="02020609040205080304" pitchFamily="49" charset="-128"/>
                <a:cs typeface="Arial" panose="020B0604020202020204" pitchFamily="34" charset="0"/>
              </a:rPr>
              <a:t>Hongwith</a:t>
            </a:r>
            <a:r>
              <a:rPr lang="en-US" sz="3200" dirty="0">
                <a:solidFill>
                  <a:schemeClr val="bg2">
                    <a:lumMod val="10000"/>
                  </a:schemeClr>
                </a:solidFill>
                <a:effectLst/>
                <a:latin typeface="Aptos" panose="020B0004020202020204" pitchFamily="34" charset="0"/>
                <a:ea typeface="MS Mincho" panose="02020609040205080304" pitchFamily="49" charset="-128"/>
                <a:cs typeface="Arial" panose="020B0604020202020204" pitchFamily="34" charset="0"/>
              </a:rPr>
              <a:t> standard immunostaining protocol developed by the Sahu lab</a:t>
            </a:r>
            <a:r>
              <a:rPr lang="en-US" sz="3200" dirty="0">
                <a:solidFill>
                  <a:schemeClr val="bg2">
                    <a:lumMod val="10000"/>
                  </a:schemeClr>
                </a:solidFill>
                <a:latin typeface="Aptos" panose="020B0004020202020204" pitchFamily="34" charset="0"/>
                <a:ea typeface="MS Mincho" panose="02020609040205080304" pitchFamily="49" charset="-128"/>
                <a:cs typeface="Arial" panose="020B0604020202020204" pitchFamily="34" charset="0"/>
              </a:rPr>
              <a:t>. EdU was successfully detected in female adult </a:t>
            </a:r>
            <a:r>
              <a:rPr lang="en-US" sz="3200" i="1" dirty="0">
                <a:solidFill>
                  <a:schemeClr val="bg2">
                    <a:lumMod val="10000"/>
                  </a:schemeClr>
                </a:solidFill>
                <a:latin typeface="Aptos" panose="020B0004020202020204" pitchFamily="34" charset="0"/>
                <a:ea typeface="MS Mincho" panose="02020609040205080304" pitchFamily="49" charset="-128"/>
                <a:cs typeface="Arial" panose="020B0604020202020204" pitchFamily="34" charset="0"/>
              </a:rPr>
              <a:t>Drosophila melanogaster</a:t>
            </a:r>
            <a:r>
              <a:rPr lang="en-US" sz="3200" dirty="0">
                <a:solidFill>
                  <a:schemeClr val="bg2">
                    <a:lumMod val="10000"/>
                  </a:schemeClr>
                </a:solidFill>
                <a:latin typeface="Aptos" panose="020B0004020202020204" pitchFamily="34" charset="0"/>
                <a:ea typeface="MS Mincho" panose="02020609040205080304" pitchFamily="49" charset="-128"/>
                <a:cs typeface="Arial" panose="020B0604020202020204" pitchFamily="34" charset="0"/>
              </a:rPr>
              <a:t> stem cells. In future experiments this protocol will be used to label and compare proliferating germline stem cells in DILP8 and W1118 </a:t>
            </a:r>
            <a:r>
              <a:rPr lang="en-US" sz="3200" i="1" dirty="0">
                <a:solidFill>
                  <a:schemeClr val="bg2">
                    <a:lumMod val="10000"/>
                  </a:schemeClr>
                </a:solidFill>
                <a:latin typeface="Aptos" panose="020B0004020202020204" pitchFamily="34" charset="0"/>
                <a:ea typeface="MS Mincho" panose="02020609040205080304" pitchFamily="49" charset="-128"/>
                <a:cs typeface="Arial" panose="020B0604020202020204" pitchFamily="34" charset="0"/>
              </a:rPr>
              <a:t>Drosophila melanogaster </a:t>
            </a:r>
            <a:r>
              <a:rPr lang="en-US" sz="3200" dirty="0">
                <a:solidFill>
                  <a:schemeClr val="bg2">
                    <a:lumMod val="10000"/>
                  </a:schemeClr>
                </a:solidFill>
                <a:latin typeface="Aptos" panose="020B0004020202020204" pitchFamily="34" charset="0"/>
                <a:ea typeface="MS Mincho" panose="02020609040205080304" pitchFamily="49" charset="-128"/>
                <a:cs typeface="Arial" panose="020B0604020202020204" pitchFamily="34" charset="0"/>
              </a:rPr>
              <a:t>under poor and rich food conditions.</a:t>
            </a:r>
          </a:p>
          <a:p>
            <a:pPr marL="0" marR="0">
              <a:lnSpc>
                <a:spcPct val="115000"/>
              </a:lnSpc>
              <a:spcAft>
                <a:spcPts val="800"/>
              </a:spcAft>
            </a:pPr>
            <a:endParaRPr lang="en-US" sz="3200" dirty="0">
              <a:solidFill>
                <a:schemeClr val="bg2">
                  <a:lumMod val="10000"/>
                </a:schemeClr>
              </a:solidFill>
              <a:effectLst/>
              <a:latin typeface="Aptos" panose="020B0004020202020204" pitchFamily="34" charset="0"/>
              <a:ea typeface="MS Mincho" panose="02020609040205080304" pitchFamily="49" charset="-128"/>
              <a:cs typeface="Arial" panose="020B0604020202020204" pitchFamily="34" charset="0"/>
            </a:endParaRPr>
          </a:p>
          <a:p>
            <a:pPr marL="0" marR="0">
              <a:lnSpc>
                <a:spcPct val="115000"/>
              </a:lnSpc>
              <a:spcAft>
                <a:spcPts val="800"/>
              </a:spcAft>
            </a:pPr>
            <a:endParaRPr lang="en-US" sz="3200" dirty="0">
              <a:solidFill>
                <a:schemeClr val="bg2">
                  <a:lumMod val="10000"/>
                </a:schemeClr>
              </a:solidFill>
              <a:effectLst/>
              <a:latin typeface="Aptos" panose="020B0004020202020204" pitchFamily="34" charset="0"/>
              <a:ea typeface="MS Mincho" panose="02020609040205080304" pitchFamily="49" charset="-128"/>
              <a:cs typeface="Arial" panose="020B0604020202020204" pitchFamily="34" charset="0"/>
            </a:endParaRPr>
          </a:p>
        </p:txBody>
      </p:sp>
      <p:sp>
        <p:nvSpPr>
          <p:cNvPr id="10" name="TextBox 9">
            <a:extLst>
              <a:ext uri="{FF2B5EF4-FFF2-40B4-BE49-F238E27FC236}">
                <a16:creationId xmlns:a16="http://schemas.microsoft.com/office/drawing/2014/main" id="{C479CD7E-8EEA-1429-B8F0-CC76D31F876A}"/>
              </a:ext>
            </a:extLst>
          </p:cNvPr>
          <p:cNvSpPr txBox="1"/>
          <p:nvPr/>
        </p:nvSpPr>
        <p:spPr>
          <a:xfrm>
            <a:off x="22032034" y="21051639"/>
            <a:ext cx="6423669" cy="4048441"/>
          </a:xfrm>
          <a:prstGeom prst="rect">
            <a:avLst/>
          </a:prstGeom>
          <a:noFill/>
          <a:ln w="76200">
            <a:solidFill>
              <a:schemeClr val="accent6">
                <a:lumMod val="75000"/>
              </a:schemeClr>
            </a:solidFill>
          </a:ln>
        </p:spPr>
        <p:txBody>
          <a:bodyPr wrap="square" rtlCol="0">
            <a:noAutofit/>
          </a:bodyPr>
          <a:lstStyle/>
          <a:p>
            <a:r>
              <a:rPr lang="en-US" sz="3200" dirty="0">
                <a:solidFill>
                  <a:schemeClr val="bg2">
                    <a:lumMod val="10000"/>
                  </a:schemeClr>
                </a:solidFill>
              </a:rPr>
              <a:t>The cap cells and </a:t>
            </a:r>
            <a:r>
              <a:rPr lang="en-US" sz="3200" dirty="0" err="1">
                <a:solidFill>
                  <a:schemeClr val="bg2">
                    <a:lumMod val="10000"/>
                  </a:schemeClr>
                </a:solidFill>
              </a:rPr>
              <a:t>fusomes</a:t>
            </a:r>
            <a:r>
              <a:rPr lang="en-US" sz="3200" dirty="0">
                <a:solidFill>
                  <a:schemeClr val="bg2">
                    <a:lumMod val="10000"/>
                  </a:schemeClr>
                </a:solidFill>
              </a:rPr>
              <a:t> are labeled according to standard immunostaining procedure using a secondary antibody in the red field. The ovaries are then dissected and mounted using VectaSheild media containing DAPI, which is an intercalating dye in the blue field.</a:t>
            </a:r>
          </a:p>
        </p:txBody>
      </p:sp>
      <p:sp>
        <p:nvSpPr>
          <p:cNvPr id="12" name="TextBox 11">
            <a:extLst>
              <a:ext uri="{FF2B5EF4-FFF2-40B4-BE49-F238E27FC236}">
                <a16:creationId xmlns:a16="http://schemas.microsoft.com/office/drawing/2014/main" id="{5D2E8672-069E-E186-38E8-A5A559718A1F}"/>
              </a:ext>
            </a:extLst>
          </p:cNvPr>
          <p:cNvSpPr txBox="1"/>
          <p:nvPr/>
        </p:nvSpPr>
        <p:spPr>
          <a:xfrm>
            <a:off x="22032032" y="20441203"/>
            <a:ext cx="6423667" cy="610437"/>
          </a:xfrm>
          <a:prstGeom prst="rect">
            <a:avLst/>
          </a:prstGeom>
          <a:noFill/>
          <a:ln w="76200">
            <a:solidFill>
              <a:schemeClr val="accent6">
                <a:lumMod val="75000"/>
              </a:schemeClr>
            </a:solidFill>
          </a:ln>
        </p:spPr>
        <p:txBody>
          <a:bodyPr wrap="square" rtlCol="0">
            <a:noAutofit/>
          </a:bodyPr>
          <a:lstStyle/>
          <a:p>
            <a:pPr algn="ctr"/>
            <a:r>
              <a:rPr lang="en-US" sz="3200" dirty="0">
                <a:solidFill>
                  <a:schemeClr val="bg2">
                    <a:lumMod val="10000"/>
                  </a:schemeClr>
                </a:solidFill>
              </a:rPr>
              <a:t>Immunostaining and Mounting</a:t>
            </a:r>
          </a:p>
        </p:txBody>
      </p:sp>
      <p:sp>
        <p:nvSpPr>
          <p:cNvPr id="13" name="TextBox 12">
            <a:extLst>
              <a:ext uri="{FF2B5EF4-FFF2-40B4-BE49-F238E27FC236}">
                <a16:creationId xmlns:a16="http://schemas.microsoft.com/office/drawing/2014/main" id="{68B39BBC-B112-A2CF-9D76-80D72AE4D6FA}"/>
              </a:ext>
            </a:extLst>
          </p:cNvPr>
          <p:cNvSpPr txBox="1"/>
          <p:nvPr/>
        </p:nvSpPr>
        <p:spPr>
          <a:xfrm>
            <a:off x="15422079" y="14320913"/>
            <a:ext cx="6423669" cy="2515784"/>
          </a:xfrm>
          <a:prstGeom prst="rect">
            <a:avLst/>
          </a:prstGeom>
          <a:noFill/>
          <a:ln w="76200">
            <a:solidFill>
              <a:schemeClr val="accent6">
                <a:lumMod val="75000"/>
              </a:schemeClr>
            </a:solidFill>
          </a:ln>
        </p:spPr>
        <p:txBody>
          <a:bodyPr wrap="square" rtlCol="0">
            <a:noAutofit/>
          </a:bodyPr>
          <a:lstStyle/>
          <a:p>
            <a:r>
              <a:rPr lang="en-US" sz="3200" dirty="0">
                <a:solidFill>
                  <a:schemeClr val="bg2">
                    <a:lumMod val="10000"/>
                  </a:schemeClr>
                </a:solidFill>
              </a:rPr>
              <a:t>DILP8-null flies and wild type flies are raised on a rich-to-poor food regime. Their ovaries are removed and the ovarioles are made into florettes.</a:t>
            </a:r>
          </a:p>
        </p:txBody>
      </p:sp>
      <p:sp>
        <p:nvSpPr>
          <p:cNvPr id="16" name="TextBox 15">
            <a:extLst>
              <a:ext uri="{FF2B5EF4-FFF2-40B4-BE49-F238E27FC236}">
                <a16:creationId xmlns:a16="http://schemas.microsoft.com/office/drawing/2014/main" id="{5FB3254A-6D8A-6B6C-6198-906584888633}"/>
              </a:ext>
            </a:extLst>
          </p:cNvPr>
          <p:cNvSpPr txBox="1"/>
          <p:nvPr/>
        </p:nvSpPr>
        <p:spPr>
          <a:xfrm>
            <a:off x="15422079" y="13709642"/>
            <a:ext cx="6423669" cy="610437"/>
          </a:xfrm>
          <a:prstGeom prst="rect">
            <a:avLst/>
          </a:prstGeom>
          <a:noFill/>
          <a:ln w="76200">
            <a:solidFill>
              <a:schemeClr val="accent6">
                <a:lumMod val="75000"/>
              </a:schemeClr>
            </a:solidFill>
          </a:ln>
        </p:spPr>
        <p:txBody>
          <a:bodyPr wrap="square" rtlCol="0">
            <a:noAutofit/>
          </a:bodyPr>
          <a:lstStyle/>
          <a:p>
            <a:pPr algn="ctr"/>
            <a:r>
              <a:rPr lang="en-US" sz="3200" dirty="0">
                <a:solidFill>
                  <a:schemeClr val="bg2">
                    <a:lumMod val="10000"/>
                  </a:schemeClr>
                </a:solidFill>
              </a:rPr>
              <a:t>Husbandry and Dissection</a:t>
            </a:r>
          </a:p>
        </p:txBody>
      </p:sp>
      <p:sp>
        <p:nvSpPr>
          <p:cNvPr id="17" name="TextBox 16">
            <a:extLst>
              <a:ext uri="{FF2B5EF4-FFF2-40B4-BE49-F238E27FC236}">
                <a16:creationId xmlns:a16="http://schemas.microsoft.com/office/drawing/2014/main" id="{62DC8378-4C98-8C06-5C54-7C9E8CEF8B97}"/>
              </a:ext>
            </a:extLst>
          </p:cNvPr>
          <p:cNvSpPr txBox="1"/>
          <p:nvPr/>
        </p:nvSpPr>
        <p:spPr>
          <a:xfrm>
            <a:off x="15422073" y="17868237"/>
            <a:ext cx="6423662" cy="610437"/>
          </a:xfrm>
          <a:prstGeom prst="rect">
            <a:avLst/>
          </a:prstGeom>
          <a:noFill/>
          <a:ln w="76200">
            <a:solidFill>
              <a:schemeClr val="accent6">
                <a:lumMod val="75000"/>
              </a:schemeClr>
            </a:solidFill>
          </a:ln>
        </p:spPr>
        <p:txBody>
          <a:bodyPr wrap="square" rtlCol="0">
            <a:noAutofit/>
          </a:bodyPr>
          <a:lstStyle/>
          <a:p>
            <a:pPr algn="ctr"/>
            <a:r>
              <a:rPr lang="en-US" sz="3200" dirty="0">
                <a:solidFill>
                  <a:schemeClr val="bg2">
                    <a:lumMod val="10000"/>
                  </a:schemeClr>
                </a:solidFill>
              </a:rPr>
              <a:t>EdU Incorporation</a:t>
            </a:r>
          </a:p>
        </p:txBody>
      </p:sp>
      <p:sp>
        <p:nvSpPr>
          <p:cNvPr id="20" name="TextBox 19">
            <a:extLst>
              <a:ext uri="{FF2B5EF4-FFF2-40B4-BE49-F238E27FC236}">
                <a16:creationId xmlns:a16="http://schemas.microsoft.com/office/drawing/2014/main" id="{62BC0843-15C7-0E21-D748-42FC1337F1E8}"/>
              </a:ext>
            </a:extLst>
          </p:cNvPr>
          <p:cNvSpPr txBox="1"/>
          <p:nvPr/>
        </p:nvSpPr>
        <p:spPr>
          <a:xfrm>
            <a:off x="15435500" y="22768888"/>
            <a:ext cx="6423664" cy="610437"/>
          </a:xfrm>
          <a:prstGeom prst="rect">
            <a:avLst/>
          </a:prstGeom>
          <a:noFill/>
          <a:ln w="76200">
            <a:solidFill>
              <a:schemeClr val="accent6">
                <a:lumMod val="75000"/>
              </a:schemeClr>
            </a:solidFill>
          </a:ln>
        </p:spPr>
        <p:txBody>
          <a:bodyPr wrap="square" rtlCol="0">
            <a:noAutofit/>
          </a:bodyPr>
          <a:lstStyle/>
          <a:p>
            <a:pPr algn="ctr"/>
            <a:r>
              <a:rPr lang="en-US" sz="3200" dirty="0">
                <a:solidFill>
                  <a:schemeClr val="bg2">
                    <a:lumMod val="10000"/>
                  </a:schemeClr>
                </a:solidFill>
              </a:rPr>
              <a:t>Fixation and Permeabilization</a:t>
            </a:r>
          </a:p>
        </p:txBody>
      </p:sp>
      <p:sp>
        <p:nvSpPr>
          <p:cNvPr id="21" name="TextBox 20">
            <a:extLst>
              <a:ext uri="{FF2B5EF4-FFF2-40B4-BE49-F238E27FC236}">
                <a16:creationId xmlns:a16="http://schemas.microsoft.com/office/drawing/2014/main" id="{CA7A8472-9C29-F427-AD56-54A469FC26BE}"/>
              </a:ext>
            </a:extLst>
          </p:cNvPr>
          <p:cNvSpPr txBox="1"/>
          <p:nvPr/>
        </p:nvSpPr>
        <p:spPr>
          <a:xfrm>
            <a:off x="22032032" y="14483360"/>
            <a:ext cx="6423665" cy="610437"/>
          </a:xfrm>
          <a:prstGeom prst="rect">
            <a:avLst/>
          </a:prstGeom>
          <a:noFill/>
          <a:ln w="76200">
            <a:solidFill>
              <a:schemeClr val="accent6">
                <a:lumMod val="75000"/>
              </a:schemeClr>
            </a:solidFill>
          </a:ln>
        </p:spPr>
        <p:txBody>
          <a:bodyPr wrap="square" rtlCol="0">
            <a:noAutofit/>
          </a:bodyPr>
          <a:lstStyle/>
          <a:p>
            <a:pPr algn="ctr"/>
            <a:r>
              <a:rPr lang="en-US" sz="3200" dirty="0">
                <a:solidFill>
                  <a:schemeClr val="bg2">
                    <a:lumMod val="10000"/>
                  </a:schemeClr>
                </a:solidFill>
              </a:rPr>
              <a:t>EdU Detection</a:t>
            </a:r>
          </a:p>
        </p:txBody>
      </p:sp>
      <p:sp>
        <p:nvSpPr>
          <p:cNvPr id="22" name="TextBox 21">
            <a:extLst>
              <a:ext uri="{FF2B5EF4-FFF2-40B4-BE49-F238E27FC236}">
                <a16:creationId xmlns:a16="http://schemas.microsoft.com/office/drawing/2014/main" id="{54E6AE63-BA10-681B-ADB0-F2249C09CDFF}"/>
              </a:ext>
            </a:extLst>
          </p:cNvPr>
          <p:cNvSpPr txBox="1"/>
          <p:nvPr/>
        </p:nvSpPr>
        <p:spPr>
          <a:xfrm>
            <a:off x="15422079" y="18485308"/>
            <a:ext cx="6423669" cy="3566836"/>
          </a:xfrm>
          <a:prstGeom prst="rect">
            <a:avLst/>
          </a:prstGeom>
          <a:noFill/>
          <a:ln w="76200">
            <a:solidFill>
              <a:schemeClr val="accent6">
                <a:lumMod val="75000"/>
              </a:schemeClr>
            </a:solidFill>
          </a:ln>
        </p:spPr>
        <p:txBody>
          <a:bodyPr wrap="square" rtlCol="0">
            <a:noAutofit/>
          </a:bodyPr>
          <a:lstStyle/>
          <a:p>
            <a:r>
              <a:rPr lang="en-US" sz="3200" dirty="0">
                <a:solidFill>
                  <a:schemeClr val="bg2">
                    <a:lumMod val="10000"/>
                  </a:schemeClr>
                </a:solidFill>
              </a:rPr>
              <a:t>The ovaries are incubated in a solution containing 10</a:t>
            </a:r>
            <a:r>
              <a:rPr lang="el-GR" sz="3200" dirty="0">
                <a:solidFill>
                  <a:schemeClr val="bg2">
                    <a:lumMod val="10000"/>
                  </a:schemeClr>
                </a:solidFill>
              </a:rPr>
              <a:t>μ</a:t>
            </a:r>
            <a:r>
              <a:rPr lang="en-US" sz="3200" dirty="0">
                <a:solidFill>
                  <a:schemeClr val="bg2">
                    <a:lumMod val="10000"/>
                  </a:schemeClr>
                </a:solidFill>
              </a:rPr>
              <a:t>M of EdU in Grace’s medium for 2 hours at RT on a nutator. During this step, the EdU nucleoside analog is incorporated into the DNA of proliferating cells.</a:t>
            </a:r>
          </a:p>
        </p:txBody>
      </p:sp>
      <p:sp>
        <p:nvSpPr>
          <p:cNvPr id="23" name="TextBox 22">
            <a:extLst>
              <a:ext uri="{FF2B5EF4-FFF2-40B4-BE49-F238E27FC236}">
                <a16:creationId xmlns:a16="http://schemas.microsoft.com/office/drawing/2014/main" id="{C4B02C84-5F74-1C83-3396-3BC6E160BCAF}"/>
              </a:ext>
            </a:extLst>
          </p:cNvPr>
          <p:cNvSpPr txBox="1"/>
          <p:nvPr/>
        </p:nvSpPr>
        <p:spPr>
          <a:xfrm>
            <a:off x="15435495" y="23379326"/>
            <a:ext cx="6423669" cy="1700892"/>
          </a:xfrm>
          <a:prstGeom prst="rect">
            <a:avLst/>
          </a:prstGeom>
          <a:noFill/>
          <a:ln w="76200">
            <a:solidFill>
              <a:schemeClr val="accent6">
                <a:lumMod val="75000"/>
              </a:schemeClr>
            </a:solidFill>
          </a:ln>
        </p:spPr>
        <p:txBody>
          <a:bodyPr wrap="square" rtlCol="0">
            <a:noAutofit/>
          </a:bodyPr>
          <a:lstStyle/>
          <a:p>
            <a:r>
              <a:rPr lang="en-US" sz="3200" dirty="0">
                <a:solidFill>
                  <a:schemeClr val="bg2">
                    <a:lumMod val="10000"/>
                  </a:schemeClr>
                </a:solidFill>
              </a:rPr>
              <a:t>Ovaries are fixed in 5.3% formaldehyde for 13 minutes at RT and permeabilized with PBT.</a:t>
            </a:r>
          </a:p>
        </p:txBody>
      </p:sp>
      <p:sp>
        <p:nvSpPr>
          <p:cNvPr id="24" name="TextBox 23">
            <a:extLst>
              <a:ext uri="{FF2B5EF4-FFF2-40B4-BE49-F238E27FC236}">
                <a16:creationId xmlns:a16="http://schemas.microsoft.com/office/drawing/2014/main" id="{5F2404F4-BA29-E1FD-58C4-3B8881C50365}"/>
              </a:ext>
            </a:extLst>
          </p:cNvPr>
          <p:cNvSpPr txBox="1"/>
          <p:nvPr/>
        </p:nvSpPr>
        <p:spPr>
          <a:xfrm>
            <a:off x="22032035" y="15093796"/>
            <a:ext cx="6423669" cy="4468189"/>
          </a:xfrm>
          <a:prstGeom prst="rect">
            <a:avLst/>
          </a:prstGeom>
          <a:noFill/>
          <a:ln w="76200">
            <a:solidFill>
              <a:schemeClr val="accent6">
                <a:lumMod val="75000"/>
              </a:schemeClr>
            </a:solidFill>
          </a:ln>
        </p:spPr>
        <p:txBody>
          <a:bodyPr wrap="square" rtlCol="0">
            <a:noAutofit/>
          </a:bodyPr>
          <a:lstStyle/>
          <a:p>
            <a:r>
              <a:rPr lang="en-US" sz="3200" dirty="0">
                <a:solidFill>
                  <a:schemeClr val="bg2">
                    <a:lumMod val="10000"/>
                  </a:schemeClr>
                </a:solidFill>
              </a:rPr>
              <a:t>The samples are incubated in a reaction cocktail containing 1X Click-</a:t>
            </a:r>
            <a:r>
              <a:rPr lang="en-US" sz="3200" dirty="0" err="1">
                <a:solidFill>
                  <a:schemeClr val="bg2">
                    <a:lumMod val="10000"/>
                  </a:schemeClr>
                </a:solidFill>
              </a:rPr>
              <a:t>iT</a:t>
            </a:r>
            <a:r>
              <a:rPr lang="en-US" sz="3200" dirty="0">
                <a:solidFill>
                  <a:schemeClr val="bg2">
                    <a:lumMod val="10000"/>
                  </a:schemeClr>
                </a:solidFill>
              </a:rPr>
              <a:t> reaction buffer, copper protectant, Alexa Fluor </a:t>
            </a:r>
            <a:r>
              <a:rPr lang="el-GR" sz="3200" dirty="0">
                <a:solidFill>
                  <a:schemeClr val="bg2">
                    <a:lumMod val="10000"/>
                  </a:schemeClr>
                </a:solidFill>
              </a:rPr>
              <a:t>λ</a:t>
            </a:r>
            <a:r>
              <a:rPr lang="en-US" sz="3200" dirty="0">
                <a:solidFill>
                  <a:schemeClr val="bg2">
                    <a:lumMod val="10000"/>
                  </a:schemeClr>
                </a:solidFill>
              </a:rPr>
              <a:t>488 </a:t>
            </a:r>
            <a:r>
              <a:rPr lang="en-US" sz="3200" dirty="0" err="1">
                <a:solidFill>
                  <a:schemeClr val="bg2">
                    <a:lumMod val="10000"/>
                  </a:schemeClr>
                </a:solidFill>
              </a:rPr>
              <a:t>picolyl</a:t>
            </a:r>
            <a:r>
              <a:rPr lang="en-US" sz="3200" dirty="0">
                <a:solidFill>
                  <a:schemeClr val="bg2">
                    <a:lumMod val="10000"/>
                  </a:schemeClr>
                </a:solidFill>
              </a:rPr>
              <a:t> azide, and 1X Click-</a:t>
            </a:r>
            <a:r>
              <a:rPr lang="en-US" sz="3200" dirty="0" err="1">
                <a:solidFill>
                  <a:schemeClr val="bg2">
                    <a:lumMod val="10000"/>
                  </a:schemeClr>
                </a:solidFill>
              </a:rPr>
              <a:t>iT</a:t>
            </a:r>
            <a:r>
              <a:rPr lang="en-US" sz="3200" dirty="0">
                <a:solidFill>
                  <a:schemeClr val="bg2">
                    <a:lumMod val="10000"/>
                  </a:schemeClr>
                </a:solidFill>
              </a:rPr>
              <a:t> buffer additive, for 30 minutes at RT protected from light. In this step the incorporated EdU is labeled with a fluorescent azide.</a:t>
            </a:r>
          </a:p>
        </p:txBody>
      </p:sp>
      <p:sp>
        <p:nvSpPr>
          <p:cNvPr id="31" name="Arrow: Down 30">
            <a:extLst>
              <a:ext uri="{FF2B5EF4-FFF2-40B4-BE49-F238E27FC236}">
                <a16:creationId xmlns:a16="http://schemas.microsoft.com/office/drawing/2014/main" id="{21B02A34-2200-0A77-6055-BD8A865A175B}"/>
              </a:ext>
            </a:extLst>
          </p:cNvPr>
          <p:cNvSpPr/>
          <p:nvPr/>
        </p:nvSpPr>
        <p:spPr>
          <a:xfrm>
            <a:off x="18066918" y="22204303"/>
            <a:ext cx="1137781" cy="414151"/>
          </a:xfrm>
          <a:prstGeom prst="downArrow">
            <a:avLst/>
          </a:prstGeom>
          <a:solidFill>
            <a:schemeClr val="accent6">
              <a:lumMod val="40000"/>
              <a:lumOff val="60000"/>
            </a:schemeClr>
          </a:solid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Arrow: Down 34">
            <a:extLst>
              <a:ext uri="{FF2B5EF4-FFF2-40B4-BE49-F238E27FC236}">
                <a16:creationId xmlns:a16="http://schemas.microsoft.com/office/drawing/2014/main" id="{7A7258BF-9CC4-6740-5CC4-5D322C5259E2}"/>
              </a:ext>
            </a:extLst>
          </p:cNvPr>
          <p:cNvSpPr/>
          <p:nvPr/>
        </p:nvSpPr>
        <p:spPr>
          <a:xfrm>
            <a:off x="18065971" y="17243694"/>
            <a:ext cx="1137781" cy="414151"/>
          </a:xfrm>
          <a:prstGeom prst="downArrow">
            <a:avLst/>
          </a:prstGeom>
          <a:solidFill>
            <a:schemeClr val="accent6">
              <a:lumMod val="40000"/>
              <a:lumOff val="60000"/>
            </a:schemeClr>
          </a:solid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6" name="Arrow: Down 35">
            <a:extLst>
              <a:ext uri="{FF2B5EF4-FFF2-40B4-BE49-F238E27FC236}">
                <a16:creationId xmlns:a16="http://schemas.microsoft.com/office/drawing/2014/main" id="{B78C4A91-4360-C0CF-0AD5-EF39BCB93D27}"/>
              </a:ext>
            </a:extLst>
          </p:cNvPr>
          <p:cNvSpPr/>
          <p:nvPr/>
        </p:nvSpPr>
        <p:spPr>
          <a:xfrm>
            <a:off x="24674973" y="19780400"/>
            <a:ext cx="1137781" cy="414151"/>
          </a:xfrm>
          <a:prstGeom prst="downArrow">
            <a:avLst/>
          </a:prstGeom>
          <a:solidFill>
            <a:schemeClr val="accent6">
              <a:lumMod val="40000"/>
              <a:lumOff val="60000"/>
            </a:schemeClr>
          </a:solid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8" name="TextBox 37">
            <a:extLst>
              <a:ext uri="{FF2B5EF4-FFF2-40B4-BE49-F238E27FC236}">
                <a16:creationId xmlns:a16="http://schemas.microsoft.com/office/drawing/2014/main" id="{C38FE5E9-9B6C-D771-EE82-B6C389ECC192}"/>
              </a:ext>
            </a:extLst>
          </p:cNvPr>
          <p:cNvSpPr txBox="1"/>
          <p:nvPr/>
        </p:nvSpPr>
        <p:spPr>
          <a:xfrm>
            <a:off x="28813040" y="13816454"/>
            <a:ext cx="6781015" cy="2194046"/>
          </a:xfrm>
          <a:prstGeom prst="rect">
            <a:avLst/>
          </a:prstGeom>
          <a:noFill/>
          <a:ln w="76200">
            <a:noFill/>
          </a:ln>
        </p:spPr>
        <p:txBody>
          <a:bodyPr wrap="square" rtlCol="0">
            <a:noAutofit/>
          </a:bodyPr>
          <a:lstStyle/>
          <a:p>
            <a:r>
              <a:rPr lang="en-US" sz="3200" dirty="0">
                <a:solidFill>
                  <a:schemeClr val="bg2">
                    <a:lumMod val="10000"/>
                  </a:schemeClr>
                </a:solidFill>
              </a:rPr>
              <a:t>EdU</a:t>
            </a:r>
          </a:p>
          <a:p>
            <a:pPr marL="457200" indent="-457200">
              <a:buFont typeface="Wingdings" panose="05000000000000000000" pitchFamily="2" charset="2"/>
              <a:buChar char="§"/>
            </a:pPr>
            <a:r>
              <a:rPr lang="en-US" sz="3200" dirty="0">
                <a:solidFill>
                  <a:schemeClr val="bg2">
                    <a:lumMod val="10000"/>
                  </a:schemeClr>
                </a:solidFill>
              </a:rPr>
              <a:t>Protocol is shorter</a:t>
            </a:r>
          </a:p>
          <a:p>
            <a:pPr marL="457200" indent="-457200">
              <a:buFont typeface="Wingdings" panose="05000000000000000000" pitchFamily="2" charset="2"/>
              <a:buChar char="§"/>
            </a:pPr>
            <a:r>
              <a:rPr lang="en-US" sz="3200" dirty="0">
                <a:solidFill>
                  <a:schemeClr val="bg2">
                    <a:lumMod val="10000"/>
                  </a:schemeClr>
                </a:solidFill>
              </a:rPr>
              <a:t>Faster reaction</a:t>
            </a:r>
          </a:p>
          <a:p>
            <a:pPr marL="457200" indent="-457200">
              <a:buFont typeface="Wingdings" panose="05000000000000000000" pitchFamily="2" charset="2"/>
              <a:buChar char="§"/>
            </a:pPr>
            <a:r>
              <a:rPr lang="en-US" sz="3200" dirty="0">
                <a:solidFill>
                  <a:schemeClr val="bg2">
                    <a:lumMod val="10000"/>
                  </a:schemeClr>
                </a:solidFill>
              </a:rPr>
              <a:t>High labeling specificity</a:t>
            </a:r>
          </a:p>
        </p:txBody>
      </p:sp>
      <p:sp>
        <p:nvSpPr>
          <p:cNvPr id="39" name="TextBox 38">
            <a:extLst>
              <a:ext uri="{FF2B5EF4-FFF2-40B4-BE49-F238E27FC236}">
                <a16:creationId xmlns:a16="http://schemas.microsoft.com/office/drawing/2014/main" id="{848B44BF-D454-CF56-EEA1-086719454757}"/>
              </a:ext>
            </a:extLst>
          </p:cNvPr>
          <p:cNvSpPr txBox="1"/>
          <p:nvPr/>
        </p:nvSpPr>
        <p:spPr>
          <a:xfrm>
            <a:off x="36809054" y="23125591"/>
            <a:ext cx="6781015" cy="1707382"/>
          </a:xfrm>
          <a:prstGeom prst="rect">
            <a:avLst/>
          </a:prstGeom>
          <a:noFill/>
          <a:ln w="76200">
            <a:noFill/>
          </a:ln>
        </p:spPr>
        <p:txBody>
          <a:bodyPr wrap="square" rtlCol="0">
            <a:noAutofit/>
          </a:bodyPr>
          <a:lstStyle/>
          <a:p>
            <a:r>
              <a:rPr lang="en-US" sz="3200" dirty="0">
                <a:solidFill>
                  <a:schemeClr val="bg2">
                    <a:lumMod val="10000"/>
                  </a:schemeClr>
                </a:solidFill>
              </a:rPr>
              <a:t>BrdU</a:t>
            </a:r>
          </a:p>
          <a:p>
            <a:pPr marL="457200" indent="-457200">
              <a:buFont typeface="Wingdings" panose="05000000000000000000" pitchFamily="2" charset="2"/>
              <a:buChar char="§"/>
            </a:pPr>
            <a:r>
              <a:rPr lang="en-US" sz="3200" dirty="0">
                <a:solidFill>
                  <a:schemeClr val="bg2">
                    <a:lumMod val="10000"/>
                  </a:schemeClr>
                </a:solidFill>
              </a:rPr>
              <a:t>Requires denaturation</a:t>
            </a:r>
          </a:p>
          <a:p>
            <a:pPr marL="457200" indent="-457200">
              <a:buFont typeface="Wingdings" panose="05000000000000000000" pitchFamily="2" charset="2"/>
              <a:buChar char="§"/>
            </a:pPr>
            <a:r>
              <a:rPr lang="en-US" sz="3200" dirty="0">
                <a:solidFill>
                  <a:schemeClr val="bg2">
                    <a:lumMod val="10000"/>
                  </a:schemeClr>
                </a:solidFill>
              </a:rPr>
              <a:t>Requires antibody labeling</a:t>
            </a:r>
          </a:p>
        </p:txBody>
      </p:sp>
      <p:pic>
        <p:nvPicPr>
          <p:cNvPr id="48" name="Picture 47">
            <a:extLst>
              <a:ext uri="{FF2B5EF4-FFF2-40B4-BE49-F238E27FC236}">
                <a16:creationId xmlns:a16="http://schemas.microsoft.com/office/drawing/2014/main" id="{35C545F3-5F78-D40E-4E51-5045775F40B4}"/>
              </a:ext>
            </a:extLst>
          </p:cNvPr>
          <p:cNvPicPr>
            <a:picLocks noChangeAspect="1"/>
          </p:cNvPicPr>
          <p:nvPr/>
        </p:nvPicPr>
        <p:blipFill>
          <a:blip r:embed="rId6">
            <a:extLst>
              <a:ext uri="{28A0092B-C50C-407E-A947-70E740481C1C}">
                <a14:useLocalDpi xmlns:a14="http://schemas.microsoft.com/office/drawing/2010/main" val="0"/>
              </a:ext>
            </a:extLst>
          </a:blip>
          <a:srcRect l="15541" t="9782" r="14992" b="20996"/>
          <a:stretch>
            <a:fillRect/>
          </a:stretch>
        </p:blipFill>
        <p:spPr>
          <a:xfrm rot="16200000">
            <a:off x="12443314" y="27174153"/>
            <a:ext cx="4389148" cy="4373671"/>
          </a:xfrm>
          <a:prstGeom prst="rect">
            <a:avLst/>
          </a:prstGeom>
        </p:spPr>
      </p:pic>
      <p:pic>
        <p:nvPicPr>
          <p:cNvPr id="49" name="Picture 48">
            <a:extLst>
              <a:ext uri="{FF2B5EF4-FFF2-40B4-BE49-F238E27FC236}">
                <a16:creationId xmlns:a16="http://schemas.microsoft.com/office/drawing/2014/main" id="{51F253AC-3A7C-360F-15FF-3C9E3EE9366B}"/>
              </a:ext>
            </a:extLst>
          </p:cNvPr>
          <p:cNvPicPr>
            <a:picLocks noChangeAspect="1"/>
          </p:cNvPicPr>
          <p:nvPr/>
        </p:nvPicPr>
        <p:blipFill>
          <a:blip r:embed="rId7">
            <a:extLst>
              <a:ext uri="{28A0092B-C50C-407E-A947-70E740481C1C}">
                <a14:useLocalDpi xmlns:a14="http://schemas.microsoft.com/office/drawing/2010/main" val="0"/>
              </a:ext>
            </a:extLst>
          </a:blip>
          <a:srcRect l="15166" t="11205" r="15456" b="19430"/>
          <a:stretch>
            <a:fillRect/>
          </a:stretch>
        </p:blipFill>
        <p:spPr>
          <a:xfrm rot="16200000">
            <a:off x="16927274" y="27176006"/>
            <a:ext cx="4383583" cy="4382715"/>
          </a:xfrm>
          <a:prstGeom prst="rect">
            <a:avLst/>
          </a:prstGeom>
        </p:spPr>
      </p:pic>
      <p:pic>
        <p:nvPicPr>
          <p:cNvPr id="50" name="Picture 49">
            <a:extLst>
              <a:ext uri="{FF2B5EF4-FFF2-40B4-BE49-F238E27FC236}">
                <a16:creationId xmlns:a16="http://schemas.microsoft.com/office/drawing/2014/main" id="{EBDF1D19-032B-6757-C97B-074FE27285D6}"/>
              </a:ext>
            </a:extLst>
          </p:cNvPr>
          <p:cNvPicPr>
            <a:picLocks noChangeAspect="1"/>
          </p:cNvPicPr>
          <p:nvPr/>
        </p:nvPicPr>
        <p:blipFill>
          <a:blip r:embed="rId8">
            <a:extLst>
              <a:ext uri="{28A0092B-C50C-407E-A947-70E740481C1C}">
                <a14:useLocalDpi xmlns:a14="http://schemas.microsoft.com/office/drawing/2010/main" val="0"/>
              </a:ext>
            </a:extLst>
          </a:blip>
          <a:srcRect l="15300" t="10606" r="15212" b="20063"/>
          <a:stretch>
            <a:fillRect/>
          </a:stretch>
        </p:blipFill>
        <p:spPr>
          <a:xfrm rot="16200000">
            <a:off x="7969443" y="27171372"/>
            <a:ext cx="4383581" cy="4373670"/>
          </a:xfrm>
          <a:prstGeom prst="rect">
            <a:avLst/>
          </a:prstGeom>
        </p:spPr>
      </p:pic>
      <p:pic>
        <p:nvPicPr>
          <p:cNvPr id="51" name="Picture 50">
            <a:extLst>
              <a:ext uri="{FF2B5EF4-FFF2-40B4-BE49-F238E27FC236}">
                <a16:creationId xmlns:a16="http://schemas.microsoft.com/office/drawing/2014/main" id="{44856395-A70F-B1BB-2A26-9A5C2B2DD075}"/>
              </a:ext>
            </a:extLst>
          </p:cNvPr>
          <p:cNvPicPr>
            <a:picLocks noChangeAspect="1"/>
          </p:cNvPicPr>
          <p:nvPr/>
        </p:nvPicPr>
        <p:blipFill>
          <a:blip r:embed="rId9">
            <a:alphaModFix/>
            <a:extLst>
              <a:ext uri="{28A0092B-C50C-407E-A947-70E740481C1C}">
                <a14:useLocalDpi xmlns:a14="http://schemas.microsoft.com/office/drawing/2010/main" val="0"/>
              </a:ext>
            </a:extLst>
          </a:blip>
          <a:srcRect l="15030" t="11059" r="15667" b="19251"/>
          <a:stretch>
            <a:fillRect/>
          </a:stretch>
        </p:blipFill>
        <p:spPr>
          <a:xfrm rot="16200000">
            <a:off x="21457741" y="27178902"/>
            <a:ext cx="4374425" cy="4398831"/>
          </a:xfrm>
          <a:prstGeom prst="rect">
            <a:avLst/>
          </a:prstGeom>
        </p:spPr>
      </p:pic>
      <p:sp>
        <p:nvSpPr>
          <p:cNvPr id="53" name="TextBox 52">
            <a:extLst>
              <a:ext uri="{FF2B5EF4-FFF2-40B4-BE49-F238E27FC236}">
                <a16:creationId xmlns:a16="http://schemas.microsoft.com/office/drawing/2014/main" id="{747D3C04-2AD2-B752-2F31-5F46B2F5DE63}"/>
              </a:ext>
            </a:extLst>
          </p:cNvPr>
          <p:cNvSpPr txBox="1"/>
          <p:nvPr/>
        </p:nvSpPr>
        <p:spPr>
          <a:xfrm>
            <a:off x="21440749" y="31152489"/>
            <a:ext cx="2716984" cy="369332"/>
          </a:xfrm>
          <a:prstGeom prst="rect">
            <a:avLst/>
          </a:prstGeom>
          <a:noFill/>
        </p:spPr>
        <p:txBody>
          <a:bodyPr wrap="square" rtlCol="0">
            <a:spAutoFit/>
          </a:bodyPr>
          <a:lstStyle/>
          <a:p>
            <a:r>
              <a:rPr lang="en-US" dirty="0">
                <a:solidFill>
                  <a:schemeClr val="bg2">
                    <a:lumMod val="10000"/>
                  </a:schemeClr>
                </a:solidFill>
              </a:rPr>
              <a:t>Composite Image</a:t>
            </a:r>
          </a:p>
        </p:txBody>
      </p:sp>
      <p:sp>
        <p:nvSpPr>
          <p:cNvPr id="54" name="TextBox 53">
            <a:extLst>
              <a:ext uri="{FF2B5EF4-FFF2-40B4-BE49-F238E27FC236}">
                <a16:creationId xmlns:a16="http://schemas.microsoft.com/office/drawing/2014/main" id="{6D17270E-EC16-F592-BACB-9CC18BEE4396}"/>
              </a:ext>
            </a:extLst>
          </p:cNvPr>
          <p:cNvSpPr txBox="1"/>
          <p:nvPr/>
        </p:nvSpPr>
        <p:spPr>
          <a:xfrm>
            <a:off x="357601" y="31562726"/>
            <a:ext cx="25486768" cy="1248113"/>
          </a:xfrm>
          <a:prstGeom prst="rect">
            <a:avLst/>
          </a:prstGeom>
          <a:noFill/>
        </p:spPr>
        <p:txBody>
          <a:bodyPr wrap="square" rtlCol="0">
            <a:noAutofit/>
          </a:bodyPr>
          <a:lstStyle/>
          <a:p>
            <a:r>
              <a:rPr lang="en-US" sz="2000" b="1" dirty="0">
                <a:solidFill>
                  <a:schemeClr val="bg2">
                    <a:lumMod val="10000"/>
                  </a:schemeClr>
                </a:solidFill>
                <a:latin typeface="Arial" panose="020B0604020202020204" pitchFamily="34" charset="0"/>
                <a:cs typeface="Arial" panose="020B0604020202020204" pitchFamily="34" charset="0"/>
              </a:rPr>
              <a:t>Figure 1. Confocal images of a W1118 </a:t>
            </a:r>
            <a:r>
              <a:rPr lang="en-US" sz="2000" b="1" i="1" dirty="0">
                <a:solidFill>
                  <a:schemeClr val="bg2">
                    <a:lumMod val="10000"/>
                  </a:schemeClr>
                </a:solidFill>
                <a:latin typeface="Arial" panose="020B0604020202020204" pitchFamily="34" charset="0"/>
                <a:cs typeface="Arial" panose="020B0604020202020204" pitchFamily="34" charset="0"/>
              </a:rPr>
              <a:t>Drosophila melanogaster </a:t>
            </a:r>
            <a:r>
              <a:rPr lang="en-US" sz="2000" b="1" dirty="0">
                <a:solidFill>
                  <a:schemeClr val="bg2">
                    <a:lumMod val="10000"/>
                  </a:schemeClr>
                </a:solidFill>
                <a:latin typeface="Arial" panose="020B0604020202020204" pitchFamily="34" charset="0"/>
                <a:cs typeface="Arial" panose="020B0604020202020204" pitchFamily="34" charset="0"/>
              </a:rPr>
              <a:t>germarium showing the results of EdU labeling and immunostaining. </a:t>
            </a:r>
            <a:r>
              <a:rPr lang="en-US" sz="2000" dirty="0">
                <a:solidFill>
                  <a:schemeClr val="bg2">
                    <a:lumMod val="10000"/>
                  </a:schemeClr>
                </a:solidFill>
                <a:latin typeface="Arial" panose="020B0604020202020204" pitchFamily="34" charset="0"/>
                <a:cs typeface="Arial" panose="020B0604020202020204" pitchFamily="34" charset="0"/>
              </a:rPr>
              <a:t>Image A. is a diagram of a </a:t>
            </a:r>
            <a:r>
              <a:rPr lang="en-US" sz="2000" i="1" dirty="0">
                <a:solidFill>
                  <a:schemeClr val="bg2">
                    <a:lumMod val="10000"/>
                  </a:schemeClr>
                </a:solidFill>
                <a:latin typeface="Arial" panose="020B0604020202020204" pitchFamily="34" charset="0"/>
                <a:cs typeface="Arial" panose="020B0604020202020204" pitchFamily="34" charset="0"/>
              </a:rPr>
              <a:t>Drosophila melanogaster </a:t>
            </a:r>
            <a:r>
              <a:rPr lang="en-US" sz="2000" dirty="0">
                <a:solidFill>
                  <a:schemeClr val="bg2">
                    <a:lumMod val="10000"/>
                  </a:schemeClr>
                </a:solidFill>
                <a:latin typeface="Arial" panose="020B0604020202020204" pitchFamily="34" charset="0"/>
                <a:cs typeface="Arial" panose="020B0604020202020204" pitchFamily="34" charset="0"/>
              </a:rPr>
              <a:t>germarium with the cap cells, germline stem cells, </a:t>
            </a:r>
            <a:r>
              <a:rPr lang="en-US" sz="2000" dirty="0" err="1">
                <a:solidFill>
                  <a:schemeClr val="bg2">
                    <a:lumMod val="10000"/>
                  </a:schemeClr>
                </a:solidFill>
                <a:latin typeface="Arial" panose="020B0604020202020204" pitchFamily="34" charset="0"/>
                <a:cs typeface="Arial" panose="020B0604020202020204" pitchFamily="34" charset="0"/>
              </a:rPr>
              <a:t>cystoblasts</a:t>
            </a:r>
            <a:r>
              <a:rPr lang="en-US" sz="2000" dirty="0">
                <a:solidFill>
                  <a:schemeClr val="bg2">
                    <a:lumMod val="10000"/>
                  </a:schemeClr>
                </a:solidFill>
                <a:latin typeface="Arial" panose="020B0604020202020204" pitchFamily="34" charset="0"/>
                <a:cs typeface="Arial" panose="020B0604020202020204" pitchFamily="34" charset="0"/>
              </a:rPr>
              <a:t>, and cysts. B. shows proliferating cells made visible using EdU labeling, C. shows immunolabeled </a:t>
            </a:r>
            <a:r>
              <a:rPr lang="en-US" sz="2000" dirty="0" err="1">
                <a:solidFill>
                  <a:schemeClr val="bg2">
                    <a:lumMod val="10000"/>
                  </a:schemeClr>
                </a:solidFill>
                <a:latin typeface="Arial" panose="020B0604020202020204" pitchFamily="34" charset="0"/>
                <a:cs typeface="Arial" panose="020B0604020202020204" pitchFamily="34" charset="0"/>
              </a:rPr>
              <a:t>fusomes</a:t>
            </a:r>
            <a:r>
              <a:rPr lang="en-US" sz="2000" dirty="0">
                <a:solidFill>
                  <a:schemeClr val="bg2">
                    <a:lumMod val="10000"/>
                  </a:schemeClr>
                </a:solidFill>
                <a:latin typeface="Arial" panose="020B0604020202020204" pitchFamily="34" charset="0"/>
                <a:cs typeface="Arial" panose="020B0604020202020204" pitchFamily="34" charset="0"/>
              </a:rPr>
              <a:t> and cap cells in red, D. shows intercalated DAPI dye in nuclei, and E. is a composite image of the first three.</a:t>
            </a:r>
          </a:p>
        </p:txBody>
      </p:sp>
      <p:sp>
        <p:nvSpPr>
          <p:cNvPr id="57" name="TextBox 56">
            <a:extLst>
              <a:ext uri="{FF2B5EF4-FFF2-40B4-BE49-F238E27FC236}">
                <a16:creationId xmlns:a16="http://schemas.microsoft.com/office/drawing/2014/main" id="{D1DBE339-2BF4-60BC-F782-6590C5F9F561}"/>
              </a:ext>
            </a:extLst>
          </p:cNvPr>
          <p:cNvSpPr txBox="1"/>
          <p:nvPr/>
        </p:nvSpPr>
        <p:spPr>
          <a:xfrm>
            <a:off x="12451051" y="31153053"/>
            <a:ext cx="2716984" cy="369332"/>
          </a:xfrm>
          <a:prstGeom prst="rect">
            <a:avLst/>
          </a:prstGeom>
          <a:noFill/>
        </p:spPr>
        <p:txBody>
          <a:bodyPr wrap="square" rtlCol="0">
            <a:spAutoFit/>
          </a:bodyPr>
          <a:lstStyle/>
          <a:p>
            <a:r>
              <a:rPr lang="en-US" dirty="0">
                <a:solidFill>
                  <a:schemeClr val="bg2">
                    <a:lumMod val="10000"/>
                  </a:schemeClr>
                </a:solidFill>
              </a:rPr>
              <a:t>Immunostaining</a:t>
            </a:r>
          </a:p>
        </p:txBody>
      </p:sp>
      <p:sp>
        <p:nvSpPr>
          <p:cNvPr id="58" name="TextBox 57">
            <a:extLst>
              <a:ext uri="{FF2B5EF4-FFF2-40B4-BE49-F238E27FC236}">
                <a16:creationId xmlns:a16="http://schemas.microsoft.com/office/drawing/2014/main" id="{272BD5DE-5E1F-3965-C590-8BDA0A4CD4E0}"/>
              </a:ext>
            </a:extLst>
          </p:cNvPr>
          <p:cNvSpPr txBox="1"/>
          <p:nvPr/>
        </p:nvSpPr>
        <p:spPr>
          <a:xfrm>
            <a:off x="16927707" y="31153053"/>
            <a:ext cx="2716984" cy="369332"/>
          </a:xfrm>
          <a:prstGeom prst="rect">
            <a:avLst/>
          </a:prstGeom>
          <a:noFill/>
        </p:spPr>
        <p:txBody>
          <a:bodyPr wrap="square" rtlCol="0">
            <a:spAutoFit/>
          </a:bodyPr>
          <a:lstStyle/>
          <a:p>
            <a:r>
              <a:rPr lang="en-US" dirty="0">
                <a:solidFill>
                  <a:schemeClr val="bg2">
                    <a:lumMod val="10000"/>
                  </a:schemeClr>
                </a:solidFill>
              </a:rPr>
              <a:t>DAPI</a:t>
            </a:r>
          </a:p>
        </p:txBody>
      </p:sp>
      <p:pic>
        <p:nvPicPr>
          <p:cNvPr id="60" name="Picture 59">
            <a:extLst>
              <a:ext uri="{FF2B5EF4-FFF2-40B4-BE49-F238E27FC236}">
                <a16:creationId xmlns:a16="http://schemas.microsoft.com/office/drawing/2014/main" id="{2420D527-65D5-007F-9A13-4BE4DA1A5D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533424" y="4946709"/>
            <a:ext cx="11334057" cy="6806375"/>
          </a:xfrm>
          <a:prstGeom prst="rect">
            <a:avLst/>
          </a:prstGeom>
        </p:spPr>
      </p:pic>
      <p:sp>
        <p:nvSpPr>
          <p:cNvPr id="61" name="Rectangle 60">
            <a:extLst>
              <a:ext uri="{FF2B5EF4-FFF2-40B4-BE49-F238E27FC236}">
                <a16:creationId xmlns:a16="http://schemas.microsoft.com/office/drawing/2014/main" id="{8A235E50-D256-C6D7-BEB3-71C3D6250FF6}"/>
              </a:ext>
            </a:extLst>
          </p:cNvPr>
          <p:cNvSpPr>
            <a:spLocks/>
          </p:cNvSpPr>
          <p:nvPr/>
        </p:nvSpPr>
        <p:spPr>
          <a:xfrm>
            <a:off x="314398" y="12201555"/>
            <a:ext cx="14921376" cy="1339241"/>
          </a:xfrm>
          <a:prstGeom prst="rect">
            <a:avLst/>
          </a:prstGeom>
          <a:solidFill>
            <a:schemeClr val="bg1"/>
          </a:solidFill>
          <a:ln w="76200">
            <a:solidFill>
              <a:schemeClr val="accent6">
                <a:lumMod val="75000"/>
              </a:schemeClr>
            </a:solidFill>
          </a:ln>
        </p:spPr>
        <p:txBody>
          <a:bodyPr wrap="square" anchor="ctr" anchorCtr="0">
            <a:noAutofit/>
          </a:bodyPr>
          <a:lstStyle/>
          <a:p>
            <a:pPr algn="ctr"/>
            <a:r>
              <a:rPr lang="en-US" sz="3800" b="1" dirty="0">
                <a:solidFill>
                  <a:schemeClr val="bg2">
                    <a:lumMod val="10000"/>
                  </a:schemeClr>
                </a:solidFill>
                <a:latin typeface="Arial" panose="020B0604020202020204" pitchFamily="34" charset="0"/>
                <a:cs typeface="Arial" panose="020B0604020202020204" pitchFamily="34" charset="0"/>
              </a:rPr>
              <a:t>Introduction to EdU Click-</a:t>
            </a:r>
            <a:r>
              <a:rPr lang="en-US" sz="3800" b="1" dirty="0" err="1">
                <a:solidFill>
                  <a:schemeClr val="bg2">
                    <a:lumMod val="10000"/>
                  </a:schemeClr>
                </a:solidFill>
                <a:latin typeface="Arial" panose="020B0604020202020204" pitchFamily="34" charset="0"/>
                <a:cs typeface="Arial" panose="020B0604020202020204" pitchFamily="34" charset="0"/>
              </a:rPr>
              <a:t>iT</a:t>
            </a:r>
            <a:r>
              <a:rPr lang="en-US" sz="3800" b="1" dirty="0">
                <a:solidFill>
                  <a:schemeClr val="bg2">
                    <a:lumMod val="10000"/>
                  </a:schemeClr>
                </a:solidFill>
                <a:latin typeface="Arial" panose="020B0604020202020204" pitchFamily="34" charset="0"/>
                <a:cs typeface="Arial" panose="020B0604020202020204" pitchFamily="34" charset="0"/>
              </a:rPr>
              <a:t> Chemistry</a:t>
            </a:r>
            <a:endParaRPr lang="en-US" sz="3800" dirty="0">
              <a:solidFill>
                <a:schemeClr val="bg2">
                  <a:lumMod val="10000"/>
                </a:schemeClr>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8DD543B0-F0E3-287F-9610-8FA8BD096DE7}"/>
              </a:ext>
            </a:extLst>
          </p:cNvPr>
          <p:cNvSpPr txBox="1"/>
          <p:nvPr/>
        </p:nvSpPr>
        <p:spPr>
          <a:xfrm>
            <a:off x="38798273" y="24676368"/>
            <a:ext cx="4791796" cy="400110"/>
          </a:xfrm>
          <a:prstGeom prst="rect">
            <a:avLst/>
          </a:prstGeom>
          <a:noFill/>
        </p:spPr>
        <p:txBody>
          <a:bodyPr wrap="square" rtlCol="0">
            <a:spAutoFit/>
          </a:bodyPr>
          <a:lstStyle/>
          <a:p>
            <a:r>
              <a:rPr lang="en-US" sz="2000" i="1" dirty="0">
                <a:solidFill>
                  <a:schemeClr val="bg2">
                    <a:lumMod val="10000"/>
                  </a:schemeClr>
                </a:solidFill>
                <a:latin typeface="Arial" charset="0"/>
              </a:rPr>
              <a:t>(Click-</a:t>
            </a:r>
            <a:r>
              <a:rPr lang="en-US" sz="2000" i="1" dirty="0" err="1">
                <a:solidFill>
                  <a:schemeClr val="bg2">
                    <a:lumMod val="10000"/>
                  </a:schemeClr>
                </a:solidFill>
                <a:latin typeface="Arial" charset="0"/>
              </a:rPr>
              <a:t>iT</a:t>
            </a:r>
            <a:r>
              <a:rPr lang="en-US" sz="2000" i="1" dirty="0">
                <a:solidFill>
                  <a:schemeClr val="bg2">
                    <a:lumMod val="10000"/>
                  </a:schemeClr>
                </a:solidFill>
                <a:latin typeface="Arial" charset="0"/>
              </a:rPr>
              <a:t>® Plus EdU Imaging Kits 2014)</a:t>
            </a:r>
          </a:p>
        </p:txBody>
      </p:sp>
      <p:sp>
        <p:nvSpPr>
          <p:cNvPr id="63" name="TextBox 62">
            <a:extLst>
              <a:ext uri="{FF2B5EF4-FFF2-40B4-BE49-F238E27FC236}">
                <a16:creationId xmlns:a16="http://schemas.microsoft.com/office/drawing/2014/main" id="{6761842B-B8C0-C1C8-5102-E6463D8964AC}"/>
              </a:ext>
            </a:extLst>
          </p:cNvPr>
          <p:cNvSpPr txBox="1"/>
          <p:nvPr/>
        </p:nvSpPr>
        <p:spPr>
          <a:xfrm>
            <a:off x="357600" y="13827706"/>
            <a:ext cx="14878173" cy="11210662"/>
          </a:xfrm>
          <a:prstGeom prst="rect">
            <a:avLst/>
          </a:prstGeom>
          <a:noFill/>
          <a:ln w="76200">
            <a:solidFill>
              <a:schemeClr val="accent6">
                <a:lumMod val="75000"/>
              </a:schemeClr>
            </a:solidFill>
          </a:ln>
        </p:spPr>
        <p:txBody>
          <a:bodyPr wrap="square" rtlCol="0">
            <a:noAutofit/>
          </a:bodyPr>
          <a:lstStyle/>
          <a:p>
            <a:r>
              <a:rPr lang="en-US" sz="3200" dirty="0">
                <a:solidFill>
                  <a:schemeClr val="bg2">
                    <a:lumMod val="10000"/>
                  </a:schemeClr>
                </a:solidFill>
              </a:rPr>
              <a:t>	EdU, or 5-ethynyl-2'-deoxyuridine, is a nucleoside analog that is incorporated into DNA where thymine is typically added. Once bound to DNA during synthesis, the sample is fixed and the reaction cocktail is added. Once added, the fluor-azide reacts directly with the EdU via a copper catalyst-controlled reaction to produce a single product that fluoresces. </a:t>
            </a:r>
          </a:p>
          <a:p>
            <a:endParaRPr lang="en-US" sz="3200" dirty="0">
              <a:solidFill>
                <a:schemeClr val="bg2">
                  <a:lumMod val="10000"/>
                </a:schemeClr>
              </a:solidFill>
            </a:endParaRPr>
          </a:p>
          <a:p>
            <a:r>
              <a:rPr lang="en-US" sz="3200" dirty="0">
                <a:solidFill>
                  <a:schemeClr val="bg2">
                    <a:lumMod val="10000"/>
                  </a:schemeClr>
                </a:solidFill>
              </a:rPr>
              <a:t>The wavelength of the fluorophore is chosen depending on experimental design. If the experiment requires fluorescent staining of other structures, a fluorophore with a different wavelength range from the secondary antibody is required. This experiment additionally requires immunostaining to differentiate between stem cells and other cells in the germarium.</a:t>
            </a:r>
          </a:p>
          <a:p>
            <a:endParaRPr lang="en-US" sz="3200" dirty="0">
              <a:solidFill>
                <a:schemeClr val="bg2">
                  <a:lumMod val="10000"/>
                </a:schemeClr>
              </a:solidFill>
            </a:endParaRPr>
          </a:p>
          <a:p>
            <a:r>
              <a:rPr lang="en-US" sz="3200" dirty="0">
                <a:solidFill>
                  <a:schemeClr val="bg2">
                    <a:lumMod val="10000"/>
                  </a:schemeClr>
                </a:solidFill>
              </a:rPr>
              <a:t> 	Edu experiments focus on proliferation, meaning incubation must be done on live tissue or cell samples. It is incorporated only into the DNA of dividing cells, which can be visualized and resolved from non-dividing cells after the azide click reaction occurs.</a:t>
            </a:r>
          </a:p>
          <a:p>
            <a:endParaRPr lang="en-US" sz="3200" dirty="0">
              <a:solidFill>
                <a:schemeClr val="bg2">
                  <a:lumMod val="10000"/>
                </a:schemeClr>
              </a:solidFill>
            </a:endParaRPr>
          </a:p>
          <a:p>
            <a:r>
              <a:rPr lang="en-US" sz="3200" dirty="0">
                <a:solidFill>
                  <a:schemeClr val="bg2">
                    <a:lumMod val="10000"/>
                  </a:schemeClr>
                </a:solidFill>
              </a:rPr>
              <a:t>	EdU is an alternative to traditional BrdU staining, which requires DNA denaturation and immunostaining, making it a harsher and longer process. It also binds more specifically than BrdU, as it is smaller and can be added to newly synthesizing DNA easily. The EdU analog is also considered less toxic than BrdU when used in short-term experiments.</a:t>
            </a:r>
          </a:p>
        </p:txBody>
      </p:sp>
      <p:sp>
        <p:nvSpPr>
          <p:cNvPr id="65" name="TextBox 64">
            <a:extLst>
              <a:ext uri="{FF2B5EF4-FFF2-40B4-BE49-F238E27FC236}">
                <a16:creationId xmlns:a16="http://schemas.microsoft.com/office/drawing/2014/main" id="{D0157CDE-D94B-05AC-7E2B-396D031D9B6C}"/>
              </a:ext>
            </a:extLst>
          </p:cNvPr>
          <p:cNvSpPr txBox="1"/>
          <p:nvPr/>
        </p:nvSpPr>
        <p:spPr>
          <a:xfrm>
            <a:off x="26133233" y="31361105"/>
            <a:ext cx="17363110" cy="1489449"/>
          </a:xfrm>
          <a:prstGeom prst="rect">
            <a:avLst/>
          </a:prstGeom>
          <a:noFill/>
        </p:spPr>
        <p:txBody>
          <a:bodyPr wrap="none" rtlCol="0">
            <a:noAutofit/>
          </a:bodyPr>
          <a:lstStyle/>
          <a:p>
            <a:pPr algn="ctr"/>
            <a:r>
              <a:rPr lang="en-US" sz="3200" dirty="0">
                <a:solidFill>
                  <a:schemeClr val="bg2">
                    <a:lumMod val="10000"/>
                  </a:schemeClr>
                </a:solidFill>
              </a:rPr>
              <a:t>This work has been supported by funds from Department of Biology at WCU. </a:t>
            </a:r>
          </a:p>
          <a:p>
            <a:pPr algn="ctr"/>
            <a:r>
              <a:rPr lang="en-US" sz="3200" dirty="0">
                <a:solidFill>
                  <a:schemeClr val="bg2">
                    <a:lumMod val="10000"/>
                  </a:schemeClr>
                </a:solidFill>
              </a:rPr>
              <a:t>Thank you Dr. Sahu with your assistance and guidance in developing this protocol </a:t>
            </a:r>
          </a:p>
          <a:p>
            <a:pPr algn="ctr"/>
            <a:r>
              <a:rPr lang="en-US" sz="3200" dirty="0">
                <a:solidFill>
                  <a:schemeClr val="bg2">
                    <a:lumMod val="10000"/>
                  </a:schemeClr>
                </a:solidFill>
              </a:rPr>
              <a:t>and to Dr. Youker for assisting with confocal microscopy.</a:t>
            </a:r>
          </a:p>
        </p:txBody>
      </p:sp>
      <p:sp>
        <p:nvSpPr>
          <p:cNvPr id="66" name="Rectangle 65">
            <a:extLst>
              <a:ext uri="{FF2B5EF4-FFF2-40B4-BE49-F238E27FC236}">
                <a16:creationId xmlns:a16="http://schemas.microsoft.com/office/drawing/2014/main" id="{D40C5BC1-1D44-F620-A4FA-B7F6B50C7397}"/>
              </a:ext>
            </a:extLst>
          </p:cNvPr>
          <p:cNvSpPr>
            <a:spLocks/>
          </p:cNvSpPr>
          <p:nvPr/>
        </p:nvSpPr>
        <p:spPr>
          <a:xfrm>
            <a:off x="26133233" y="30011141"/>
            <a:ext cx="17363110" cy="1326749"/>
          </a:xfrm>
          <a:prstGeom prst="rect">
            <a:avLst/>
          </a:prstGeom>
          <a:solidFill>
            <a:schemeClr val="bg1"/>
          </a:solidFill>
          <a:ln w="76200">
            <a:solidFill>
              <a:schemeClr val="accent6">
                <a:lumMod val="75000"/>
              </a:schemeClr>
            </a:solidFill>
          </a:ln>
        </p:spPr>
        <p:txBody>
          <a:bodyPr wrap="square" anchor="ctr" anchorCtr="0">
            <a:noAutofit/>
          </a:bodyPr>
          <a:lstStyle/>
          <a:p>
            <a:pPr algn="ctr"/>
            <a:r>
              <a:rPr lang="en-US" sz="3800" b="1" dirty="0">
                <a:solidFill>
                  <a:schemeClr val="bg2">
                    <a:lumMod val="10000"/>
                  </a:schemeClr>
                </a:solidFill>
                <a:latin typeface="Arial" panose="020B0604020202020204" pitchFamily="34" charset="0"/>
                <a:cs typeface="Arial" panose="020B0604020202020204" pitchFamily="34" charset="0"/>
              </a:rPr>
              <a:t>Acknowledgements</a:t>
            </a:r>
          </a:p>
        </p:txBody>
      </p:sp>
      <p:sp>
        <p:nvSpPr>
          <p:cNvPr id="3" name="TextBox 2">
            <a:extLst>
              <a:ext uri="{FF2B5EF4-FFF2-40B4-BE49-F238E27FC236}">
                <a16:creationId xmlns:a16="http://schemas.microsoft.com/office/drawing/2014/main" id="{DDD32200-64FE-E27E-9D2C-A27872E7307D}"/>
              </a:ext>
            </a:extLst>
          </p:cNvPr>
          <p:cNvSpPr txBox="1"/>
          <p:nvPr/>
        </p:nvSpPr>
        <p:spPr>
          <a:xfrm>
            <a:off x="7974397" y="26707200"/>
            <a:ext cx="17869971" cy="369332"/>
          </a:xfrm>
          <a:prstGeom prst="rect">
            <a:avLst/>
          </a:prstGeom>
          <a:solidFill>
            <a:schemeClr val="bg2">
              <a:lumMod val="10000"/>
            </a:schemeClr>
          </a:solidFill>
        </p:spPr>
        <p:txBody>
          <a:bodyPr wrap="square" rtlCol="0">
            <a:noAutofit/>
          </a:bodyPr>
          <a:lstStyle/>
          <a:p>
            <a:r>
              <a:rPr lang="en-US" b="1" dirty="0">
                <a:solidFill>
                  <a:srgbClr val="00FF00"/>
                </a:solidFill>
              </a:rPr>
              <a:t>Proliferating Cells </a:t>
            </a:r>
            <a:r>
              <a:rPr lang="en-US" b="1" dirty="0">
                <a:solidFill>
                  <a:schemeClr val="bg1"/>
                </a:solidFill>
              </a:rPr>
              <a:t>/ </a:t>
            </a:r>
            <a:r>
              <a:rPr lang="en-US" b="1" dirty="0">
                <a:solidFill>
                  <a:srgbClr val="E10000"/>
                </a:solidFill>
              </a:rPr>
              <a:t>Cap Cella And Fusomes </a:t>
            </a:r>
            <a:r>
              <a:rPr lang="en-US" b="1" dirty="0">
                <a:solidFill>
                  <a:schemeClr val="bg1"/>
                </a:solidFill>
              </a:rPr>
              <a:t>/ </a:t>
            </a:r>
            <a:r>
              <a:rPr lang="en-US" b="1" dirty="0">
                <a:solidFill>
                  <a:srgbClr val="0000FF"/>
                </a:solidFill>
              </a:rPr>
              <a:t>Nuclei</a:t>
            </a:r>
            <a:r>
              <a:rPr lang="en-US" b="1" dirty="0">
                <a:solidFill>
                  <a:schemeClr val="bg1"/>
                </a:solidFill>
              </a:rPr>
              <a:t> / Merged</a:t>
            </a:r>
            <a:endParaRPr lang="en-US" b="1" dirty="0">
              <a:solidFill>
                <a:srgbClr val="0000FF"/>
              </a:solidFill>
            </a:endParaRPr>
          </a:p>
        </p:txBody>
      </p:sp>
      <p:sp>
        <p:nvSpPr>
          <p:cNvPr id="26" name="TextBox 25">
            <a:extLst>
              <a:ext uri="{FF2B5EF4-FFF2-40B4-BE49-F238E27FC236}">
                <a16:creationId xmlns:a16="http://schemas.microsoft.com/office/drawing/2014/main" id="{71FF8144-561D-DD3F-3D8A-4A07D8435B29}"/>
              </a:ext>
            </a:extLst>
          </p:cNvPr>
          <p:cNvSpPr txBox="1"/>
          <p:nvPr/>
        </p:nvSpPr>
        <p:spPr>
          <a:xfrm>
            <a:off x="648193" y="31172024"/>
            <a:ext cx="2716984" cy="369332"/>
          </a:xfrm>
          <a:prstGeom prst="rect">
            <a:avLst/>
          </a:prstGeom>
          <a:noFill/>
        </p:spPr>
        <p:txBody>
          <a:bodyPr wrap="square" rtlCol="0">
            <a:spAutoFit/>
          </a:bodyPr>
          <a:lstStyle/>
          <a:p>
            <a:r>
              <a:rPr lang="en-US" dirty="0">
                <a:solidFill>
                  <a:schemeClr val="bg1"/>
                </a:solidFill>
              </a:rPr>
              <a:t>A.</a:t>
            </a:r>
          </a:p>
        </p:txBody>
      </p:sp>
      <p:sp>
        <p:nvSpPr>
          <p:cNvPr id="32" name="TextBox 31">
            <a:extLst>
              <a:ext uri="{FF2B5EF4-FFF2-40B4-BE49-F238E27FC236}">
                <a16:creationId xmlns:a16="http://schemas.microsoft.com/office/drawing/2014/main" id="{A876E51E-0455-D1A1-4AC1-36BC0F242BB4}"/>
              </a:ext>
            </a:extLst>
          </p:cNvPr>
          <p:cNvSpPr txBox="1"/>
          <p:nvPr/>
        </p:nvSpPr>
        <p:spPr>
          <a:xfrm>
            <a:off x="7985260" y="31176063"/>
            <a:ext cx="2716984" cy="369332"/>
          </a:xfrm>
          <a:prstGeom prst="rect">
            <a:avLst/>
          </a:prstGeom>
          <a:noFill/>
        </p:spPr>
        <p:txBody>
          <a:bodyPr wrap="square" rtlCol="0">
            <a:spAutoFit/>
          </a:bodyPr>
          <a:lstStyle/>
          <a:p>
            <a:r>
              <a:rPr lang="en-US" dirty="0">
                <a:solidFill>
                  <a:schemeClr val="bg1"/>
                </a:solidFill>
              </a:rPr>
              <a:t>B.</a:t>
            </a:r>
          </a:p>
        </p:txBody>
      </p:sp>
      <p:sp>
        <p:nvSpPr>
          <p:cNvPr id="33" name="TextBox 32">
            <a:extLst>
              <a:ext uri="{FF2B5EF4-FFF2-40B4-BE49-F238E27FC236}">
                <a16:creationId xmlns:a16="http://schemas.microsoft.com/office/drawing/2014/main" id="{DB8F375D-9AA7-7C8D-E48D-AF4325BD7ECD}"/>
              </a:ext>
            </a:extLst>
          </p:cNvPr>
          <p:cNvSpPr txBox="1"/>
          <p:nvPr/>
        </p:nvSpPr>
        <p:spPr>
          <a:xfrm>
            <a:off x="12470485" y="31172933"/>
            <a:ext cx="2716984" cy="369332"/>
          </a:xfrm>
          <a:prstGeom prst="rect">
            <a:avLst/>
          </a:prstGeom>
          <a:noFill/>
        </p:spPr>
        <p:txBody>
          <a:bodyPr wrap="square" rtlCol="0">
            <a:spAutoFit/>
          </a:bodyPr>
          <a:lstStyle/>
          <a:p>
            <a:r>
              <a:rPr lang="en-US" dirty="0">
                <a:solidFill>
                  <a:schemeClr val="bg1"/>
                </a:solidFill>
              </a:rPr>
              <a:t>C.</a:t>
            </a:r>
          </a:p>
        </p:txBody>
      </p:sp>
      <p:sp>
        <p:nvSpPr>
          <p:cNvPr id="34" name="TextBox 33">
            <a:extLst>
              <a:ext uri="{FF2B5EF4-FFF2-40B4-BE49-F238E27FC236}">
                <a16:creationId xmlns:a16="http://schemas.microsoft.com/office/drawing/2014/main" id="{E52683C7-0C70-3604-25A4-58F9B02C3F46}"/>
              </a:ext>
            </a:extLst>
          </p:cNvPr>
          <p:cNvSpPr txBox="1"/>
          <p:nvPr/>
        </p:nvSpPr>
        <p:spPr>
          <a:xfrm>
            <a:off x="16942684" y="31177686"/>
            <a:ext cx="2716984" cy="369332"/>
          </a:xfrm>
          <a:prstGeom prst="rect">
            <a:avLst/>
          </a:prstGeom>
          <a:noFill/>
        </p:spPr>
        <p:txBody>
          <a:bodyPr wrap="square" rtlCol="0">
            <a:spAutoFit/>
          </a:bodyPr>
          <a:lstStyle/>
          <a:p>
            <a:r>
              <a:rPr lang="en-US" dirty="0">
                <a:solidFill>
                  <a:schemeClr val="bg1"/>
                </a:solidFill>
              </a:rPr>
              <a:t>D.</a:t>
            </a:r>
          </a:p>
        </p:txBody>
      </p:sp>
      <p:pic>
        <p:nvPicPr>
          <p:cNvPr id="41" name="Picture 40" descr="A diagram of a human body&#10;&#10;Description automatically generated">
            <a:extLst>
              <a:ext uri="{FF2B5EF4-FFF2-40B4-BE49-F238E27FC236}">
                <a16:creationId xmlns:a16="http://schemas.microsoft.com/office/drawing/2014/main" id="{23F60D69-DD68-98D7-C6A1-50B88C478D5F}"/>
              </a:ext>
            </a:extLst>
          </p:cNvPr>
          <p:cNvPicPr>
            <a:picLocks noChangeAspect="1"/>
          </p:cNvPicPr>
          <p:nvPr/>
        </p:nvPicPr>
        <p:blipFill>
          <a:blip r:embed="rId4">
            <a:extLst>
              <a:ext uri="{28A0092B-C50C-407E-A947-70E740481C1C}">
                <a14:useLocalDpi xmlns:a14="http://schemas.microsoft.com/office/drawing/2010/main" val="0"/>
              </a:ext>
            </a:extLst>
          </a:blip>
          <a:srcRect l="30701" t="33697" r="2584"/>
          <a:stretch>
            <a:fillRect/>
          </a:stretch>
        </p:blipFill>
        <p:spPr>
          <a:xfrm>
            <a:off x="594501" y="27509993"/>
            <a:ext cx="7180585" cy="3889908"/>
          </a:xfrm>
          <a:prstGeom prst="rect">
            <a:avLst/>
          </a:prstGeom>
        </p:spPr>
      </p:pic>
      <p:sp>
        <p:nvSpPr>
          <p:cNvPr id="42" name="TextBox 41">
            <a:extLst>
              <a:ext uri="{FF2B5EF4-FFF2-40B4-BE49-F238E27FC236}">
                <a16:creationId xmlns:a16="http://schemas.microsoft.com/office/drawing/2014/main" id="{D2389F82-2E74-068C-4EFD-A22B96470D84}"/>
              </a:ext>
            </a:extLst>
          </p:cNvPr>
          <p:cNvSpPr txBox="1"/>
          <p:nvPr/>
        </p:nvSpPr>
        <p:spPr>
          <a:xfrm>
            <a:off x="394857" y="31157440"/>
            <a:ext cx="2716984" cy="369332"/>
          </a:xfrm>
          <a:prstGeom prst="rect">
            <a:avLst/>
          </a:prstGeom>
          <a:noFill/>
        </p:spPr>
        <p:txBody>
          <a:bodyPr wrap="square" rtlCol="0">
            <a:spAutoFit/>
          </a:bodyPr>
          <a:lstStyle/>
          <a:p>
            <a:r>
              <a:rPr lang="en-US" dirty="0"/>
              <a:t>A.</a:t>
            </a:r>
          </a:p>
        </p:txBody>
      </p:sp>
      <p:sp>
        <p:nvSpPr>
          <p:cNvPr id="43" name="TextBox 42">
            <a:extLst>
              <a:ext uri="{FF2B5EF4-FFF2-40B4-BE49-F238E27FC236}">
                <a16:creationId xmlns:a16="http://schemas.microsoft.com/office/drawing/2014/main" id="{2911A264-4EBB-8E52-102A-C9C576B19ECC}"/>
              </a:ext>
            </a:extLst>
          </p:cNvPr>
          <p:cNvSpPr txBox="1"/>
          <p:nvPr/>
        </p:nvSpPr>
        <p:spPr>
          <a:xfrm>
            <a:off x="21452282" y="31168413"/>
            <a:ext cx="2716984" cy="369332"/>
          </a:xfrm>
          <a:prstGeom prst="rect">
            <a:avLst/>
          </a:prstGeom>
          <a:noFill/>
        </p:spPr>
        <p:txBody>
          <a:bodyPr wrap="square" rtlCol="0">
            <a:spAutoFit/>
          </a:bodyPr>
          <a:lstStyle/>
          <a:p>
            <a:r>
              <a:rPr lang="en-US" dirty="0">
                <a:solidFill>
                  <a:schemeClr val="bg1"/>
                </a:solidFill>
              </a:rPr>
              <a:t>E.</a:t>
            </a:r>
          </a:p>
        </p:txBody>
      </p:sp>
      <p:sp>
        <p:nvSpPr>
          <p:cNvPr id="44" name="Rectangle 43">
            <a:extLst>
              <a:ext uri="{FF2B5EF4-FFF2-40B4-BE49-F238E27FC236}">
                <a16:creationId xmlns:a16="http://schemas.microsoft.com/office/drawing/2014/main" id="{6887EC80-DDA2-32E5-4CC5-7F54281E8FE4}"/>
              </a:ext>
            </a:extLst>
          </p:cNvPr>
          <p:cNvSpPr/>
          <p:nvPr/>
        </p:nvSpPr>
        <p:spPr>
          <a:xfrm>
            <a:off x="374076" y="26707200"/>
            <a:ext cx="7401010" cy="4814621"/>
          </a:xfrm>
          <a:prstGeom prst="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Down 45">
            <a:extLst>
              <a:ext uri="{FF2B5EF4-FFF2-40B4-BE49-F238E27FC236}">
                <a16:creationId xmlns:a16="http://schemas.microsoft.com/office/drawing/2014/main" id="{3C5BFA3C-248A-9620-00A6-34426A67FBBA}"/>
              </a:ext>
            </a:extLst>
          </p:cNvPr>
          <p:cNvSpPr/>
          <p:nvPr/>
        </p:nvSpPr>
        <p:spPr>
          <a:xfrm>
            <a:off x="24627937" y="13832742"/>
            <a:ext cx="1137781" cy="414151"/>
          </a:xfrm>
          <a:prstGeom prst="downArrow">
            <a:avLst/>
          </a:prstGeom>
          <a:solidFill>
            <a:schemeClr val="accent6">
              <a:lumMod val="40000"/>
              <a:lumOff val="60000"/>
            </a:schemeClr>
          </a:solid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Tree>
    <p:extLst>
      <p:ext uri="{BB962C8B-B14F-4D97-AF65-F5344CB8AC3E}">
        <p14:creationId xmlns:p14="http://schemas.microsoft.com/office/powerpoint/2010/main" val="30914123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00AF83DCA604EA35A9588C58BF52F" ma:contentTypeVersion="12" ma:contentTypeDescription="Create a new document." ma:contentTypeScope="" ma:versionID="b4d4d0479e09f0d8d62b1a10033de0a9">
  <xsd:schema xmlns:xsd="http://www.w3.org/2001/XMLSchema" xmlns:xs="http://www.w3.org/2001/XMLSchema" xmlns:p="http://schemas.microsoft.com/office/2006/metadata/properties" xmlns:ns2="d4ab2ec3-2a52-47f9-9a11-c025a7a01941" xmlns:ns3="710a3416-c9ec-433a-8ee9-a9af64f7785e" targetNamespace="http://schemas.microsoft.com/office/2006/metadata/properties" ma:root="true" ma:fieldsID="929a06ee0f7841c76656f6a123def511" ns2:_="" ns3:_="">
    <xsd:import namespace="d4ab2ec3-2a52-47f9-9a11-c025a7a01941"/>
    <xsd:import namespace="710a3416-c9ec-433a-8ee9-a9af64f7785e"/>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b2ec3-2a52-47f9-9a11-c025a7a0194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a3416-c9ec-433a-8ee9-a9af64f7785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659e4a2-e24c-45cd-9259-904a2b13a87b}" ma:internalName="TaxCatchAll" ma:showField="CatchAllData" ma:web="710a3416-c9ec-433a-8ee9-a9af64f77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10a3416-c9ec-433a-8ee9-a9af64f7785e" xsi:nil="true"/>
    <ReferenceId xmlns="d4ab2ec3-2a52-47f9-9a11-c025a7a01941" xsi:nil="true"/>
    <lcf76f155ced4ddcb4097134ff3c332f xmlns="d4ab2ec3-2a52-47f9-9a11-c025a7a019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8110C8-DE30-4E16-A262-4113393A7123}"/>
</file>

<file path=customXml/itemProps2.xml><?xml version="1.0" encoding="utf-8"?>
<ds:datastoreItem xmlns:ds="http://schemas.openxmlformats.org/officeDocument/2006/customXml" ds:itemID="{FD3871AF-341A-430C-BC51-0B4BA7AF3D91}">
  <ds:schemaRefs>
    <ds:schemaRef ds:uri="http://schemas.microsoft.com/sharepoint/v3/contenttype/forms"/>
  </ds:schemaRefs>
</ds:datastoreItem>
</file>

<file path=customXml/itemProps3.xml><?xml version="1.0" encoding="utf-8"?>
<ds:datastoreItem xmlns:ds="http://schemas.openxmlformats.org/officeDocument/2006/customXml" ds:itemID="{24E79BE4-6280-4043-A5E5-5AF1729D5638}">
  <ds:schemaRefs>
    <ds:schemaRef ds:uri="http://schemas.microsoft.com/office/2006/documentManagement/types"/>
    <ds:schemaRef ds:uri="http://purl.org/dc/elements/1.1/"/>
    <ds:schemaRef ds:uri="http://www.w3.org/XML/1998/namespace"/>
    <ds:schemaRef ds:uri="86526d88-82c9-4254-bbe6-d27d4ae10a82"/>
    <ds:schemaRef ds:uri="http://schemas.openxmlformats.org/package/2006/metadata/core-properties"/>
    <ds:schemaRef ds:uri="http://purl.org/dc/dcmitype/"/>
    <ds:schemaRef ds:uri="09085d6d-6fe3-41e5-9b44-9b0de378882b"/>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215</TotalTime>
  <Words>988</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Vega Faust</dc:creator>
  <cp:lastModifiedBy>Vega Faust</cp:lastModifiedBy>
  <cp:revision>1</cp:revision>
  <dcterms:created xsi:type="dcterms:W3CDTF">2026-03-16T18:45:57Z</dcterms:created>
  <dcterms:modified xsi:type="dcterms:W3CDTF">2026-03-16T22:21:20Z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321b5f-a4ea-42e4-9273-2f91b9a1a708_Enabled">
    <vt:lpwstr>true</vt:lpwstr>
  </property>
  <property fmtid="{D5CDD505-2E9C-101B-9397-08002B2CF9AE}" pid="3" name="MSIP_Label_8d321b5f-a4ea-42e4-9273-2f91b9a1a708_SetDate">
    <vt:lpwstr>2026-03-16T18:46:00Z</vt:lpwstr>
  </property>
  <property fmtid="{D5CDD505-2E9C-101B-9397-08002B2CF9AE}" pid="4" name="MSIP_Label_8d321b5f-a4ea-42e4-9273-2f91b9a1a708_Method">
    <vt:lpwstr>Standard</vt:lpwstr>
  </property>
  <property fmtid="{D5CDD505-2E9C-101B-9397-08002B2CF9AE}" pid="5" name="MSIP_Label_8d321b5f-a4ea-42e4-9273-2f91b9a1a708_Name">
    <vt:lpwstr>Low Confidentiality - Green</vt:lpwstr>
  </property>
  <property fmtid="{D5CDD505-2E9C-101B-9397-08002B2CF9AE}" pid="6" name="MSIP_Label_8d321b5f-a4ea-42e4-9273-2f91b9a1a708_SiteId">
    <vt:lpwstr>c5b35b5a-16d5-4414-8ee1-7bde70543f1b</vt:lpwstr>
  </property>
  <property fmtid="{D5CDD505-2E9C-101B-9397-08002B2CF9AE}" pid="7" name="MSIP_Label_8d321b5f-a4ea-42e4-9273-2f91b9a1a708_ActionId">
    <vt:lpwstr>85bfefd4-c210-43b2-9c3f-29fafe7cd9cb</vt:lpwstr>
  </property>
  <property fmtid="{D5CDD505-2E9C-101B-9397-08002B2CF9AE}" pid="8" name="MSIP_Label_8d321b5f-a4ea-42e4-9273-2f91b9a1a708_ContentBits">
    <vt:lpwstr>0</vt:lpwstr>
  </property>
  <property fmtid="{D5CDD505-2E9C-101B-9397-08002B2CF9AE}" pid="9" name="MSIP_Label_8d321b5f-a4ea-42e4-9273-2f91b9a1a708_Tag">
    <vt:lpwstr>10, 3, 0, 1</vt:lpwstr>
  </property>
  <property fmtid="{D5CDD505-2E9C-101B-9397-08002B2CF9AE}" pid="10" name="ContentTypeId">
    <vt:lpwstr>0x010100A4F00AF83DCA604EA35A9588C58BF52F</vt:lpwstr>
  </property>
</Properties>
</file>